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5"/>
  </p:notesMasterIdLst>
  <p:handoutMasterIdLst>
    <p:handoutMasterId r:id="rId56"/>
  </p:handoutMasterIdLst>
  <p:sldIdLst>
    <p:sldId id="285" r:id="rId2"/>
    <p:sldId id="660" r:id="rId3"/>
    <p:sldId id="656" r:id="rId4"/>
    <p:sldId id="657" r:id="rId5"/>
    <p:sldId id="658" r:id="rId6"/>
    <p:sldId id="659" r:id="rId7"/>
    <p:sldId id="688" r:id="rId8"/>
    <p:sldId id="687" r:id="rId9"/>
    <p:sldId id="601" r:id="rId10"/>
    <p:sldId id="624" r:id="rId11"/>
    <p:sldId id="625" r:id="rId12"/>
    <p:sldId id="602" r:id="rId13"/>
    <p:sldId id="583" r:id="rId14"/>
    <p:sldId id="584" r:id="rId15"/>
    <p:sldId id="585" r:id="rId16"/>
    <p:sldId id="586" r:id="rId17"/>
    <p:sldId id="587" r:id="rId18"/>
    <p:sldId id="667" r:id="rId19"/>
    <p:sldId id="589" r:id="rId20"/>
    <p:sldId id="609" r:id="rId21"/>
    <p:sldId id="666" r:id="rId22"/>
    <p:sldId id="603" r:id="rId23"/>
    <p:sldId id="594" r:id="rId24"/>
    <p:sldId id="595" r:id="rId25"/>
    <p:sldId id="626" r:id="rId26"/>
    <p:sldId id="627" r:id="rId27"/>
    <p:sldId id="628" r:id="rId28"/>
    <p:sldId id="675" r:id="rId29"/>
    <p:sldId id="668" r:id="rId30"/>
    <p:sldId id="669" r:id="rId31"/>
    <p:sldId id="670" r:id="rId32"/>
    <p:sldId id="671" r:id="rId33"/>
    <p:sldId id="672" r:id="rId34"/>
    <p:sldId id="673" r:id="rId35"/>
    <p:sldId id="694" r:id="rId36"/>
    <p:sldId id="695" r:id="rId37"/>
    <p:sldId id="696" r:id="rId38"/>
    <p:sldId id="698" r:id="rId39"/>
    <p:sldId id="697" r:id="rId40"/>
    <p:sldId id="689" r:id="rId41"/>
    <p:sldId id="690" r:id="rId42"/>
    <p:sldId id="691" r:id="rId43"/>
    <p:sldId id="692" r:id="rId44"/>
    <p:sldId id="693" r:id="rId45"/>
    <p:sldId id="674" r:id="rId46"/>
    <p:sldId id="681" r:id="rId47"/>
    <p:sldId id="682" r:id="rId48"/>
    <p:sldId id="636" r:id="rId49"/>
    <p:sldId id="637" r:id="rId50"/>
    <p:sldId id="638" r:id="rId51"/>
    <p:sldId id="639" r:id="rId52"/>
    <p:sldId id="655" r:id="rId53"/>
    <p:sldId id="338" r:id="rId54"/>
  </p:sldIdLst>
  <p:sldSz cx="9144000" cy="6858000" type="screen4x3"/>
  <p:notesSz cx="7010400" cy="9296400"/>
  <p:defaultTextStyle>
    <a:defPPr>
      <a:defRPr lang="en-US"/>
    </a:defPPr>
    <a:lvl1pPr algn="l" rtl="0" eaLnBrk="0" fontAlgn="base" hangingPunct="0">
      <a:spcBef>
        <a:spcPct val="0"/>
      </a:spcBef>
      <a:spcAft>
        <a:spcPct val="0"/>
      </a:spcAft>
      <a:defRPr sz="2800" b="1" kern="1200">
        <a:solidFill>
          <a:schemeClr val="tx2"/>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800" b="1" kern="1200">
        <a:solidFill>
          <a:schemeClr val="tx2"/>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2"/>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2"/>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2"/>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2"/>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2"/>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2"/>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2"/>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70">
          <p15:clr>
            <a:srgbClr val="A4A3A4"/>
          </p15:clr>
        </p15:guide>
        <p15:guide id="2" orient="horz" pos="3247">
          <p15:clr>
            <a:srgbClr val="A4A3A4"/>
          </p15:clr>
        </p15:guide>
        <p15:guide id="3" orient="horz" pos="2155">
          <p15:clr>
            <a:srgbClr val="A4A3A4"/>
          </p15:clr>
        </p15:guide>
        <p15:guide id="4" pos="2880">
          <p15:clr>
            <a:srgbClr val="A4A3A4"/>
          </p15:clr>
        </p15:guide>
        <p15:guide id="5" pos="1176">
          <p15:clr>
            <a:srgbClr val="A4A3A4"/>
          </p15:clr>
        </p15:guide>
        <p15:guide id="6" pos="9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C442"/>
    <a:srgbClr val="D18213"/>
    <a:srgbClr val="DADCEC"/>
    <a:srgbClr val="CCCCFF"/>
    <a:srgbClr val="C0C0C0"/>
    <a:srgbClr val="051AB3"/>
    <a:srgbClr val="CCEC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30" autoAdjust="0"/>
    <p:restoredTop sz="94728" autoAdjust="0"/>
  </p:normalViewPr>
  <p:slideViewPr>
    <p:cSldViewPr snapToGrid="0">
      <p:cViewPr varScale="1">
        <p:scale>
          <a:sx n="74" d="100"/>
          <a:sy n="74" d="100"/>
        </p:scale>
        <p:origin x="372" y="72"/>
      </p:cViewPr>
      <p:guideLst>
        <p:guide orient="horz" pos="1070"/>
        <p:guide orient="horz" pos="3247"/>
        <p:guide orient="horz" pos="2155"/>
        <p:guide pos="2880"/>
        <p:guide pos="1176"/>
        <p:guide pos="9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22"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1" tIns="45640" rIns="91281" bIns="45640" numCol="1" anchor="t" anchorCtr="0" compatLnSpc="1">
            <a:prstTxWarp prst="textNoShape">
              <a:avLst/>
            </a:prstTxWarp>
          </a:bodyPr>
          <a:lstStyle>
            <a:lvl1pPr defTabSz="912813" eaLnBrk="1" hangingPunct="1">
              <a:spcAft>
                <a:spcPct val="0"/>
              </a:spcAft>
              <a:buClrTx/>
              <a:buFontTx/>
              <a:buNone/>
              <a:defRPr sz="1200" b="0">
                <a:solidFill>
                  <a:schemeClr val="tx1"/>
                </a:solidFill>
                <a:cs typeface="Arial" panose="020B0604020202020204" pitchFamily="34" charset="0"/>
              </a:defRPr>
            </a:lvl1pPr>
          </a:lstStyle>
          <a:p>
            <a:pPr>
              <a:defRPr/>
            </a:pPr>
            <a:endParaRPr lang="zh-CN" altLang="en-US"/>
          </a:p>
        </p:txBody>
      </p:sp>
      <p:sp>
        <p:nvSpPr>
          <p:cNvPr id="542723" name="Rectangle 3"/>
          <p:cNvSpPr>
            <a:spLocks noGrp="1" noChangeArrowheads="1"/>
          </p:cNvSpPr>
          <p:nvPr>
            <p:ph type="dt" sz="quarter" idx="1"/>
          </p:nvPr>
        </p:nvSpPr>
        <p:spPr bwMode="auto">
          <a:xfrm>
            <a:off x="3970338"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1" tIns="45640" rIns="91281" bIns="45640" numCol="1" anchor="t" anchorCtr="0" compatLnSpc="1">
            <a:prstTxWarp prst="textNoShape">
              <a:avLst/>
            </a:prstTxWarp>
          </a:bodyPr>
          <a:lstStyle>
            <a:lvl1pPr algn="r" defTabSz="912813" eaLnBrk="1" hangingPunct="1">
              <a:spcAft>
                <a:spcPct val="0"/>
              </a:spcAft>
              <a:buClrTx/>
              <a:buFontTx/>
              <a:buNone/>
              <a:defRPr sz="1200" b="0">
                <a:solidFill>
                  <a:schemeClr val="tx1"/>
                </a:solidFill>
                <a:cs typeface="Arial" panose="020B0604020202020204" pitchFamily="34" charset="0"/>
              </a:defRPr>
            </a:lvl1pPr>
          </a:lstStyle>
          <a:p>
            <a:pPr>
              <a:defRPr/>
            </a:pPr>
            <a:endParaRPr lang="en-US" altLang="zh-CN"/>
          </a:p>
        </p:txBody>
      </p:sp>
      <p:sp>
        <p:nvSpPr>
          <p:cNvPr id="542724" name="Rectangle 4"/>
          <p:cNvSpPr>
            <a:spLocks noGrp="1" noChangeArrowheads="1"/>
          </p:cNvSpPr>
          <p:nvPr>
            <p:ph type="ftr" sz="quarter" idx="2"/>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1" tIns="45640" rIns="91281" bIns="45640" numCol="1" anchor="b" anchorCtr="0" compatLnSpc="1">
            <a:prstTxWarp prst="textNoShape">
              <a:avLst/>
            </a:prstTxWarp>
          </a:bodyPr>
          <a:lstStyle>
            <a:lvl1pPr defTabSz="912813" eaLnBrk="1" hangingPunct="1">
              <a:spcAft>
                <a:spcPct val="0"/>
              </a:spcAft>
              <a:buClrTx/>
              <a:buFontTx/>
              <a:buNone/>
              <a:defRPr sz="1200" b="0">
                <a:solidFill>
                  <a:schemeClr val="tx1"/>
                </a:solidFill>
                <a:cs typeface="Arial" panose="020B0604020202020204" pitchFamily="34" charset="0"/>
              </a:defRPr>
            </a:lvl1pPr>
          </a:lstStyle>
          <a:p>
            <a:pPr>
              <a:defRPr/>
            </a:pPr>
            <a:endParaRPr lang="en-US" altLang="zh-CN"/>
          </a:p>
        </p:txBody>
      </p:sp>
      <p:sp>
        <p:nvSpPr>
          <p:cNvPr id="542725" name="Rectangle 5"/>
          <p:cNvSpPr>
            <a:spLocks noGrp="1" noChangeArrowheads="1"/>
          </p:cNvSpPr>
          <p:nvPr>
            <p:ph type="sldNum" sz="quarter" idx="3"/>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1" tIns="45640" rIns="91281" bIns="45640" numCol="1" anchor="b" anchorCtr="0" compatLnSpc="1">
            <a:prstTxWarp prst="textNoShape">
              <a:avLst/>
            </a:prstTxWarp>
          </a:bodyPr>
          <a:lstStyle>
            <a:lvl1pPr algn="r" defTabSz="912813" eaLnBrk="1" hangingPunct="1">
              <a:defRPr sz="1200" b="0">
                <a:solidFill>
                  <a:schemeClr val="tx1"/>
                </a:solidFill>
              </a:defRPr>
            </a:lvl1pPr>
          </a:lstStyle>
          <a:p>
            <a:fld id="{41FD7A00-A22E-47B6-8875-E1E96A4E88F4}" type="slidenum">
              <a:rPr lang="ar-SA" altLang="zh-CN"/>
              <a:pPr/>
              <a:t>‹#›</a:t>
            </a:fld>
            <a:endParaRPr lang="zh-CN" altLang="en-US"/>
          </a:p>
        </p:txBody>
      </p:sp>
    </p:spTree>
    <p:extLst>
      <p:ext uri="{BB962C8B-B14F-4D97-AF65-F5344CB8AC3E}">
        <p14:creationId xmlns:p14="http://schemas.microsoft.com/office/powerpoint/2010/main" val="3992746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1" tIns="45640" rIns="91281" bIns="45640" numCol="1" anchor="t" anchorCtr="0" compatLnSpc="1">
            <a:prstTxWarp prst="textNoShape">
              <a:avLst/>
            </a:prstTxWarp>
          </a:bodyPr>
          <a:lstStyle>
            <a:lvl1pPr defTabSz="912813" eaLnBrk="1" hangingPunct="1">
              <a:spcAft>
                <a:spcPct val="0"/>
              </a:spcAft>
              <a:buClrTx/>
              <a:buFontTx/>
              <a:buNone/>
              <a:defRPr sz="1200" b="0">
                <a:solidFill>
                  <a:schemeClr val="tx1"/>
                </a:solidFill>
                <a:cs typeface="Arial" panose="020B0604020202020204" pitchFamily="34" charset="0"/>
              </a:defRPr>
            </a:lvl1pPr>
          </a:lstStyle>
          <a:p>
            <a:pPr>
              <a:defRPr/>
            </a:pPr>
            <a:endParaRPr lang="zh-CN" altLang="en-US"/>
          </a:p>
        </p:txBody>
      </p:sp>
      <p:sp>
        <p:nvSpPr>
          <p:cNvPr id="105475" name="Rectangle 3"/>
          <p:cNvSpPr>
            <a:spLocks noGrp="1" noChangeArrowheads="1"/>
          </p:cNvSpPr>
          <p:nvPr>
            <p:ph type="dt" idx="1"/>
          </p:nvPr>
        </p:nvSpPr>
        <p:spPr bwMode="auto">
          <a:xfrm>
            <a:off x="3970338"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1" tIns="45640" rIns="91281" bIns="45640" numCol="1" anchor="t" anchorCtr="0" compatLnSpc="1">
            <a:prstTxWarp prst="textNoShape">
              <a:avLst/>
            </a:prstTxWarp>
          </a:bodyPr>
          <a:lstStyle>
            <a:lvl1pPr algn="r" defTabSz="912813" eaLnBrk="1" hangingPunct="1">
              <a:spcAft>
                <a:spcPct val="0"/>
              </a:spcAft>
              <a:buClrTx/>
              <a:buFontTx/>
              <a:buNone/>
              <a:defRPr sz="1200" b="0">
                <a:solidFill>
                  <a:schemeClr val="tx1"/>
                </a:solidFill>
                <a:cs typeface="Arial" panose="020B0604020202020204" pitchFamily="34" charset="0"/>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5477" name="Rectangle 5"/>
          <p:cNvSpPr>
            <a:spLocks noGrp="1" noChangeArrowheads="1"/>
          </p:cNvSpPr>
          <p:nvPr>
            <p:ph type="body" sz="quarter" idx="3"/>
          </p:nvPr>
        </p:nvSpPr>
        <p:spPr bwMode="auto">
          <a:xfrm>
            <a:off x="700088" y="4416425"/>
            <a:ext cx="561022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1" tIns="45640" rIns="91281" bIns="4564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105478" name="Rectangle 6"/>
          <p:cNvSpPr>
            <a:spLocks noGrp="1" noChangeArrowheads="1"/>
          </p:cNvSpPr>
          <p:nvPr>
            <p:ph type="ftr" sz="quarter" idx="4"/>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1" tIns="45640" rIns="91281" bIns="45640" numCol="1" anchor="b" anchorCtr="0" compatLnSpc="1">
            <a:prstTxWarp prst="textNoShape">
              <a:avLst/>
            </a:prstTxWarp>
          </a:bodyPr>
          <a:lstStyle>
            <a:lvl1pPr defTabSz="912813" eaLnBrk="1" hangingPunct="1">
              <a:spcAft>
                <a:spcPct val="0"/>
              </a:spcAft>
              <a:buClrTx/>
              <a:buFontTx/>
              <a:buNone/>
              <a:defRPr sz="1200" b="0">
                <a:solidFill>
                  <a:schemeClr val="tx1"/>
                </a:solidFill>
                <a:cs typeface="Arial" panose="020B0604020202020204" pitchFamily="34" charset="0"/>
              </a:defRPr>
            </a:lvl1pPr>
          </a:lstStyle>
          <a:p>
            <a:pPr>
              <a:defRPr/>
            </a:pPr>
            <a:endParaRPr lang="en-US" altLang="zh-CN"/>
          </a:p>
        </p:txBody>
      </p:sp>
      <p:sp>
        <p:nvSpPr>
          <p:cNvPr id="105479" name="Rectangle 7"/>
          <p:cNvSpPr>
            <a:spLocks noGrp="1" noChangeArrowheads="1"/>
          </p:cNvSpPr>
          <p:nvPr>
            <p:ph type="sldNum" sz="quarter" idx="5"/>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1" tIns="45640" rIns="91281" bIns="45640" numCol="1" anchor="b" anchorCtr="0" compatLnSpc="1">
            <a:prstTxWarp prst="textNoShape">
              <a:avLst/>
            </a:prstTxWarp>
          </a:bodyPr>
          <a:lstStyle>
            <a:lvl1pPr algn="r" defTabSz="912813" eaLnBrk="1" hangingPunct="1">
              <a:defRPr sz="1200" b="0">
                <a:solidFill>
                  <a:schemeClr val="tx1"/>
                </a:solidFill>
              </a:defRPr>
            </a:lvl1pPr>
          </a:lstStyle>
          <a:p>
            <a:fld id="{D3A8FC8E-FE26-446C-84BB-F1A71B7D64BF}" type="slidenum">
              <a:rPr lang="ar-SA" altLang="zh-CN"/>
              <a:pPr/>
              <a:t>‹#›</a:t>
            </a:fld>
            <a:endParaRPr lang="zh-CN" altLang="en-US"/>
          </a:p>
        </p:txBody>
      </p:sp>
    </p:spTree>
    <p:extLst>
      <p:ext uri="{BB962C8B-B14F-4D97-AF65-F5344CB8AC3E}">
        <p14:creationId xmlns:p14="http://schemas.microsoft.com/office/powerpoint/2010/main" val="40397855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lvl1pPr defTabSz="912813">
              <a:defRPr sz="2800" b="1">
                <a:solidFill>
                  <a:schemeClr val="tx2"/>
                </a:solidFill>
                <a:latin typeface="Arial" panose="020B0604020202020204" pitchFamily="34" charset="0"/>
                <a:ea typeface="宋体" panose="02010600030101010101" pitchFamily="2" charset="-122"/>
              </a:defRPr>
            </a:lvl1pPr>
            <a:lvl2pPr marL="742950" indent="-285750" defTabSz="912813">
              <a:defRPr sz="2800" b="1">
                <a:solidFill>
                  <a:schemeClr val="tx2"/>
                </a:solidFill>
                <a:latin typeface="Arial" panose="020B0604020202020204" pitchFamily="34" charset="0"/>
                <a:ea typeface="宋体" panose="02010600030101010101" pitchFamily="2" charset="-122"/>
              </a:defRPr>
            </a:lvl2pPr>
            <a:lvl3pPr marL="1143000" indent="-228600" defTabSz="912813">
              <a:defRPr sz="2800" b="1">
                <a:solidFill>
                  <a:schemeClr val="tx2"/>
                </a:solidFill>
                <a:latin typeface="Arial" panose="020B0604020202020204" pitchFamily="34" charset="0"/>
                <a:ea typeface="宋体" panose="02010600030101010101" pitchFamily="2" charset="-122"/>
              </a:defRPr>
            </a:lvl3pPr>
            <a:lvl4pPr marL="1600200" indent="-228600" defTabSz="912813">
              <a:defRPr sz="2800" b="1">
                <a:solidFill>
                  <a:schemeClr val="tx2"/>
                </a:solidFill>
                <a:latin typeface="Arial" panose="020B0604020202020204" pitchFamily="34" charset="0"/>
                <a:ea typeface="宋体" panose="02010600030101010101" pitchFamily="2" charset="-122"/>
              </a:defRPr>
            </a:lvl4pPr>
            <a:lvl5pPr marL="2057400" indent="-228600" defTabSz="912813">
              <a:defRPr sz="2800" b="1">
                <a:solidFill>
                  <a:schemeClr val="tx2"/>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52D850FB-F3F0-4B6A-8599-1145CEC280B8}" type="slidenum">
              <a:rPr lang="ar-SA" altLang="zh-CN" sz="1200" b="0">
                <a:solidFill>
                  <a:schemeClr val="tx1"/>
                </a:solidFill>
              </a:rPr>
              <a:pPr/>
              <a:t>1</a:t>
            </a:fld>
            <a:endParaRPr lang="zh-CN" altLang="en-US" sz="1200" b="0">
              <a:solidFill>
                <a:schemeClr val="tx1"/>
              </a:solidFill>
            </a:endParaRPr>
          </a:p>
        </p:txBody>
      </p:sp>
      <p:sp>
        <p:nvSpPr>
          <p:cNvPr id="6147" name="Rectangle 2"/>
          <p:cNvSpPr>
            <a:spLocks noGrp="1" noRot="1" noChangeAspect="1" noChangeArrowheads="1" noTextEdit="1"/>
          </p:cNvSpPr>
          <p:nvPr>
            <p:ph type="sldImg"/>
          </p:nvPr>
        </p:nvSpPr>
        <p:spPr>
          <a:xfrm>
            <a:off x="1185863" y="700088"/>
            <a:ext cx="4641850" cy="3481387"/>
          </a:xfrm>
          <a:ln w="12700" cap="flat"/>
        </p:spPr>
      </p:sp>
      <p:sp>
        <p:nvSpPr>
          <p:cNvPr id="6148" name="Rectangle 3"/>
          <p:cNvSpPr>
            <a:spLocks noGrp="1" noChangeArrowheads="1"/>
          </p:cNvSpPr>
          <p:nvPr>
            <p:ph type="body" idx="1"/>
          </p:nvPr>
        </p:nvSpPr>
        <p:spPr>
          <a:noFill/>
        </p:spPr>
        <p:txBody>
          <a:bodyPr lIns="92031" tIns="46016" rIns="92031" bIns="46016"/>
          <a:lstStyle/>
          <a:p>
            <a:pPr eaLnBrk="1" hangingPunct="1"/>
            <a:endParaRPr lang="zh-CN" altLang="en-US" smtClean="0"/>
          </a:p>
        </p:txBody>
      </p:sp>
    </p:spTree>
    <p:extLst>
      <p:ext uri="{BB962C8B-B14F-4D97-AF65-F5344CB8AC3E}">
        <p14:creationId xmlns:p14="http://schemas.microsoft.com/office/powerpoint/2010/main" val="367569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lvl1pPr defTabSz="912813">
              <a:defRPr sz="2800" b="1">
                <a:solidFill>
                  <a:schemeClr val="tx2"/>
                </a:solidFill>
                <a:latin typeface="Arial" panose="020B0604020202020204" pitchFamily="34" charset="0"/>
                <a:ea typeface="宋体" panose="02010600030101010101" pitchFamily="2" charset="-122"/>
              </a:defRPr>
            </a:lvl1pPr>
            <a:lvl2pPr marL="742950" indent="-285750" defTabSz="912813">
              <a:defRPr sz="2800" b="1">
                <a:solidFill>
                  <a:schemeClr val="tx2"/>
                </a:solidFill>
                <a:latin typeface="Arial" panose="020B0604020202020204" pitchFamily="34" charset="0"/>
                <a:ea typeface="宋体" panose="02010600030101010101" pitchFamily="2" charset="-122"/>
              </a:defRPr>
            </a:lvl2pPr>
            <a:lvl3pPr marL="1143000" indent="-228600" defTabSz="912813">
              <a:defRPr sz="2800" b="1">
                <a:solidFill>
                  <a:schemeClr val="tx2"/>
                </a:solidFill>
                <a:latin typeface="Arial" panose="020B0604020202020204" pitchFamily="34" charset="0"/>
                <a:ea typeface="宋体" panose="02010600030101010101" pitchFamily="2" charset="-122"/>
              </a:defRPr>
            </a:lvl3pPr>
            <a:lvl4pPr marL="1600200" indent="-228600" defTabSz="912813">
              <a:defRPr sz="2800" b="1">
                <a:solidFill>
                  <a:schemeClr val="tx2"/>
                </a:solidFill>
                <a:latin typeface="Arial" panose="020B0604020202020204" pitchFamily="34" charset="0"/>
                <a:ea typeface="宋体" panose="02010600030101010101" pitchFamily="2" charset="-122"/>
              </a:defRPr>
            </a:lvl4pPr>
            <a:lvl5pPr marL="2057400" indent="-228600" defTabSz="912813">
              <a:defRPr sz="2800" b="1">
                <a:solidFill>
                  <a:schemeClr val="tx2"/>
                </a:solidFill>
                <a:latin typeface="Arial" panose="020B0604020202020204" pitchFamily="34" charset="0"/>
                <a:ea typeface="宋体" panose="02010600030101010101" pitchFamily="2" charset="-122"/>
              </a:defRPr>
            </a:lvl5pPr>
            <a:lvl6pPr marL="25146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defTabSz="912813"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1B0A61F8-E9CE-446D-816F-15558F5A0767}" type="slidenum">
              <a:rPr lang="ar-SA" altLang="zh-CN" sz="1200" b="0">
                <a:solidFill>
                  <a:schemeClr val="tx1"/>
                </a:solidFill>
              </a:rPr>
              <a:pPr/>
              <a:t>21</a:t>
            </a:fld>
            <a:endParaRPr lang="zh-CN" altLang="en-US" sz="1200" b="0">
              <a:solidFill>
                <a:schemeClr val="tx1"/>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zh-CN" altLang="en-US" smtClean="0"/>
          </a:p>
        </p:txBody>
      </p:sp>
    </p:spTree>
    <p:extLst>
      <p:ext uri="{BB962C8B-B14F-4D97-AF65-F5344CB8AC3E}">
        <p14:creationId xmlns:p14="http://schemas.microsoft.com/office/powerpoint/2010/main" val="373763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168"/>
          <p:cNvSpPr>
            <a:spLocks noChangeArrowheads="1"/>
          </p:cNvSpPr>
          <p:nvPr/>
        </p:nvSpPr>
        <p:spPr bwMode="ltGray">
          <a:xfrm>
            <a:off x="0" y="0"/>
            <a:ext cx="9144000" cy="1690688"/>
          </a:xfrm>
          <a:prstGeom prst="rect">
            <a:avLst/>
          </a:prstGeom>
          <a:solidFill>
            <a:srgbClr val="7889FB"/>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1pPr>
            <a:lvl2pPr marL="742950" indent="-28575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2pPr>
            <a:lvl3pPr marL="1143000" indent="-22860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3pPr>
            <a:lvl4pPr marL="1600200" indent="-22860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4pPr>
            <a:lvl5pPr marL="2057400" indent="-22860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5" name="Rectangle 169"/>
          <p:cNvSpPr>
            <a:spLocks noChangeArrowheads="1"/>
          </p:cNvSpPr>
          <p:nvPr/>
        </p:nvSpPr>
        <p:spPr bwMode="ltGray">
          <a:xfrm>
            <a:off x="0" y="5164138"/>
            <a:ext cx="9144000" cy="1690687"/>
          </a:xfrm>
          <a:prstGeom prst="rect">
            <a:avLst/>
          </a:prstGeom>
          <a:solidFill>
            <a:srgbClr val="7889FB"/>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1pPr>
            <a:lvl2pPr marL="742950" indent="-28575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2pPr>
            <a:lvl3pPr marL="1143000" indent="-22860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3pPr>
            <a:lvl4pPr marL="1600200" indent="-22860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4pPr>
            <a:lvl5pPr marL="2057400" indent="-22860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6" name="Line 174"/>
          <p:cNvSpPr>
            <a:spLocks noChangeShapeType="1"/>
          </p:cNvSpPr>
          <p:nvPr/>
        </p:nvSpPr>
        <p:spPr bwMode="black">
          <a:xfrm flipV="1">
            <a:off x="1863725" y="4078288"/>
            <a:ext cx="0" cy="1081087"/>
          </a:xfrm>
          <a:prstGeom prst="line">
            <a:avLst/>
          </a:prstGeom>
          <a:noFill/>
          <a:ln w="12700">
            <a:solidFill>
              <a:srgbClr val="051A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7" name="Picture 186" descr="blue_logo"/>
          <p:cNvPicPr>
            <a:picLocks noChangeAspect="1" noChangeArrowheads="1"/>
          </p:cNvPicPr>
          <p:nvPr/>
        </p:nvPicPr>
        <p:blipFill>
          <a:blip r:embed="rId2">
            <a:clrChange>
              <a:clrFrom>
                <a:srgbClr val="7687F9"/>
              </a:clrFrom>
              <a:clrTo>
                <a:srgbClr val="7687F9">
                  <a:alpha val="0"/>
                </a:srgbClr>
              </a:clrTo>
            </a:clrChange>
            <a:extLst>
              <a:ext uri="{28A0092B-C50C-407E-A947-70E740481C1C}">
                <a14:useLocalDpi xmlns:a14="http://schemas.microsoft.com/office/drawing/2010/main" val="0"/>
              </a:ext>
            </a:extLst>
          </a:blip>
          <a:srcRect/>
          <a:stretch>
            <a:fillRect/>
          </a:stretch>
        </p:blipFill>
        <p:spPr bwMode="black">
          <a:xfrm>
            <a:off x="311150" y="360363"/>
            <a:ext cx="9604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88"/>
          <p:cNvSpPr>
            <a:spLocks noChangeArrowheads="1"/>
          </p:cNvSpPr>
          <p:nvPr/>
        </p:nvSpPr>
        <p:spPr bwMode="black">
          <a:xfrm>
            <a:off x="6519863" y="6303963"/>
            <a:ext cx="2068512" cy="30638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marL="342900" indent="-342900">
              <a:spcAft>
                <a:spcPct val="0"/>
              </a:spcAft>
              <a:defRPr>
                <a:solidFill>
                  <a:schemeClr val="tx1"/>
                </a:solidFill>
                <a:latin typeface="Arial" panose="020B0604020202020204" pitchFamily="34" charset="0"/>
                <a:cs typeface="Arial" panose="020B0604020202020204" pitchFamily="34" charset="0"/>
              </a:defRPr>
            </a:lvl1pPr>
            <a:lvl2pPr marL="742950" indent="-285750">
              <a:spcAft>
                <a:spcPct val="0"/>
              </a:spcAft>
              <a:defRPr>
                <a:solidFill>
                  <a:schemeClr val="tx1"/>
                </a:solidFill>
                <a:latin typeface="Arial" panose="020B0604020202020204" pitchFamily="34" charset="0"/>
                <a:cs typeface="Arial" panose="020B0604020202020204" pitchFamily="34" charset="0"/>
              </a:defRPr>
            </a:lvl2pPr>
            <a:lvl3pPr marL="1143000" indent="-228600">
              <a:spcAft>
                <a:spcPct val="0"/>
              </a:spcAft>
              <a:defRPr>
                <a:solidFill>
                  <a:schemeClr val="tx1"/>
                </a:solidFill>
                <a:latin typeface="Arial" panose="020B0604020202020204" pitchFamily="34" charset="0"/>
                <a:cs typeface="Arial" panose="020B0604020202020204" pitchFamily="34" charset="0"/>
              </a:defRPr>
            </a:lvl3pPr>
            <a:lvl4pPr marL="1600200" indent="-228600">
              <a:spcAft>
                <a:spcPct val="0"/>
              </a:spcAft>
              <a:defRPr>
                <a:solidFill>
                  <a:schemeClr val="tx1"/>
                </a:solidFill>
                <a:latin typeface="Arial" panose="020B0604020202020204" pitchFamily="34" charset="0"/>
                <a:cs typeface="Arial" panose="020B0604020202020204" pitchFamily="34" charset="0"/>
              </a:defRPr>
            </a:lvl4pPr>
            <a:lvl5pPr marL="2057400" indent="-228600">
              <a:spcAft>
                <a:spcPct val="0"/>
              </a:spcAf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8000"/>
              </a:lnSpc>
              <a:spcBef>
                <a:spcPct val="20000"/>
              </a:spcBef>
              <a:defRPr/>
            </a:pPr>
            <a:r>
              <a:rPr lang="en-US" altLang="en-US" sz="1300" b="0" smtClean="0">
                <a:solidFill>
                  <a:schemeClr val="bg1"/>
                </a:solidFill>
              </a:rPr>
              <a:t>©</a:t>
            </a:r>
            <a:endParaRPr lang="zh-CN" altLang="en-US" sz="1300" b="0" smtClean="0">
              <a:solidFill>
                <a:schemeClr val="bg1"/>
              </a:solidFill>
            </a:endParaRPr>
          </a:p>
        </p:txBody>
      </p:sp>
      <p:sp>
        <p:nvSpPr>
          <p:cNvPr id="33800" name="Rectangle 8"/>
          <p:cNvSpPr>
            <a:spLocks noGrp="1" noChangeArrowheads="1"/>
          </p:cNvSpPr>
          <p:nvPr>
            <p:ph type="ctrTitle"/>
          </p:nvPr>
        </p:nvSpPr>
        <p:spPr bwMode="auto">
          <a:xfrm>
            <a:off x="355600" y="2493963"/>
            <a:ext cx="8232775" cy="1470025"/>
          </a:xfrm>
        </p:spPr>
        <p:txBody>
          <a:bodyPr anchor="t"/>
          <a:lstStyle>
            <a:lvl1pPr>
              <a:defRPr sz="3600">
                <a:solidFill>
                  <a:schemeClr val="tx1"/>
                </a:solidFill>
              </a:defRPr>
            </a:lvl1pPr>
          </a:lstStyle>
          <a:p>
            <a:pPr lvl="0"/>
            <a:r>
              <a:rPr lang="en-US" altLang="en-US" noProof="0" smtClean="0"/>
              <a:t>Presentation Title</a:t>
            </a:r>
          </a:p>
        </p:txBody>
      </p:sp>
      <p:sp>
        <p:nvSpPr>
          <p:cNvPr id="33801" name="Rectangle 9"/>
          <p:cNvSpPr>
            <a:spLocks noGrp="1" noChangeArrowheads="1"/>
          </p:cNvSpPr>
          <p:nvPr>
            <p:ph type="subTitle" idx="1"/>
          </p:nvPr>
        </p:nvSpPr>
        <p:spPr bwMode="auto">
          <a:xfrm>
            <a:off x="1992313" y="4119563"/>
            <a:ext cx="6527800" cy="138430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buFont typeface="Wingdings 2" panose="05020102010507070707" pitchFamily="18" charset="2"/>
              <a:buNone/>
              <a:defRPr sz="2800">
                <a:solidFill>
                  <a:schemeClr val="hlink"/>
                </a:solidFill>
              </a:defRPr>
            </a:lvl1pPr>
          </a:lstStyle>
          <a:p>
            <a:pPr lvl="0"/>
            <a:r>
              <a:rPr lang="en-US" altLang="en-US" noProof="0" smtClean="0"/>
              <a:t>Presentation Subtitle</a:t>
            </a:r>
            <a:br>
              <a:rPr lang="en-US" altLang="en-US" noProof="0" smtClean="0"/>
            </a:br>
            <a:r>
              <a:rPr lang="en-US" altLang="en-US" noProof="0" smtClean="0"/>
              <a:t>Subtitle Second Line</a:t>
            </a:r>
          </a:p>
        </p:txBody>
      </p:sp>
    </p:spTree>
    <p:extLst>
      <p:ext uri="{BB962C8B-B14F-4D97-AF65-F5344CB8AC3E}">
        <p14:creationId xmlns:p14="http://schemas.microsoft.com/office/powerpoint/2010/main" val="414366977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1"/>
          <p:cNvSpPr>
            <a:spLocks noGrp="1" noChangeArrowheads="1"/>
          </p:cNvSpPr>
          <p:nvPr>
            <p:ph type="sldNum" sz="quarter" idx="10"/>
          </p:nvPr>
        </p:nvSpPr>
        <p:spPr>
          <a:ln/>
        </p:spPr>
        <p:txBody>
          <a:bodyPr/>
          <a:lstStyle>
            <a:lvl1pPr>
              <a:defRPr/>
            </a:lvl1pPr>
          </a:lstStyle>
          <a:p>
            <a:fld id="{DD2FE17E-8D47-4FF4-AB4C-635CA7B42F5E}" type="slidenum">
              <a:rPr lang="ar-SA" altLang="en-US"/>
              <a:pPr/>
              <a:t>‹#›</a:t>
            </a:fld>
            <a:endParaRPr lang="en-US" altLang="en-US"/>
          </a:p>
        </p:txBody>
      </p:sp>
      <p:sp>
        <p:nvSpPr>
          <p:cNvPr id="5" name="Rectangle 253"/>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98930886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7350" y="879475"/>
            <a:ext cx="2185988" cy="52546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74625" y="879475"/>
            <a:ext cx="6410325" cy="52546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1"/>
          <p:cNvSpPr>
            <a:spLocks noGrp="1" noChangeArrowheads="1"/>
          </p:cNvSpPr>
          <p:nvPr>
            <p:ph type="sldNum" sz="quarter" idx="10"/>
          </p:nvPr>
        </p:nvSpPr>
        <p:spPr>
          <a:ln/>
        </p:spPr>
        <p:txBody>
          <a:bodyPr/>
          <a:lstStyle>
            <a:lvl1pPr>
              <a:defRPr/>
            </a:lvl1pPr>
          </a:lstStyle>
          <a:p>
            <a:fld id="{FFDCFCFA-CF57-4AAA-85B4-A6DED7D4E315}" type="slidenum">
              <a:rPr lang="ar-SA" altLang="en-US"/>
              <a:pPr/>
              <a:t>‹#›</a:t>
            </a:fld>
            <a:endParaRPr lang="en-US" altLang="en-US"/>
          </a:p>
        </p:txBody>
      </p:sp>
      <p:sp>
        <p:nvSpPr>
          <p:cNvPr id="5" name="Rectangle 253"/>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31290007"/>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74625" y="879475"/>
            <a:ext cx="8748713" cy="7874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174625" y="1673225"/>
            <a:ext cx="8748713" cy="4460875"/>
          </a:xfrm>
        </p:spPr>
        <p:txBody>
          <a:bodyPr/>
          <a:lstStyle/>
          <a:p>
            <a:pPr lvl="0"/>
            <a:endParaRPr lang="zh-CN" altLang="en-US" noProof="0" smtClean="0"/>
          </a:p>
        </p:txBody>
      </p:sp>
      <p:sp>
        <p:nvSpPr>
          <p:cNvPr id="4" name="Rectangle 251"/>
          <p:cNvSpPr>
            <a:spLocks noGrp="1" noChangeArrowheads="1"/>
          </p:cNvSpPr>
          <p:nvPr>
            <p:ph type="sldNum" sz="quarter" idx="10"/>
          </p:nvPr>
        </p:nvSpPr>
        <p:spPr>
          <a:ln/>
        </p:spPr>
        <p:txBody>
          <a:bodyPr/>
          <a:lstStyle>
            <a:lvl1pPr>
              <a:defRPr/>
            </a:lvl1pPr>
          </a:lstStyle>
          <a:p>
            <a:fld id="{A5BA42CF-AE31-4D66-A4BE-E806012215CE}" type="slidenum">
              <a:rPr lang="ar-SA" altLang="en-US"/>
              <a:pPr/>
              <a:t>‹#›</a:t>
            </a:fld>
            <a:endParaRPr lang="en-US" altLang="en-US"/>
          </a:p>
        </p:txBody>
      </p:sp>
      <p:sp>
        <p:nvSpPr>
          <p:cNvPr id="5" name="Rectangle 253"/>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653454053"/>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1"/>
          <p:cNvSpPr>
            <a:spLocks noGrp="1" noChangeArrowheads="1"/>
          </p:cNvSpPr>
          <p:nvPr>
            <p:ph type="sldNum" sz="quarter" idx="10"/>
          </p:nvPr>
        </p:nvSpPr>
        <p:spPr>
          <a:ln/>
        </p:spPr>
        <p:txBody>
          <a:bodyPr/>
          <a:lstStyle>
            <a:lvl1pPr>
              <a:defRPr/>
            </a:lvl1pPr>
          </a:lstStyle>
          <a:p>
            <a:fld id="{BCC74EA5-1DAA-466B-946B-AD18E5D44CD4}" type="slidenum">
              <a:rPr lang="ar-SA" altLang="en-US"/>
              <a:pPr/>
              <a:t>‹#›</a:t>
            </a:fld>
            <a:endParaRPr lang="en-US" altLang="en-US"/>
          </a:p>
        </p:txBody>
      </p:sp>
      <p:sp>
        <p:nvSpPr>
          <p:cNvPr id="5" name="Rectangle 253"/>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167257247"/>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251"/>
          <p:cNvSpPr>
            <a:spLocks noGrp="1" noChangeArrowheads="1"/>
          </p:cNvSpPr>
          <p:nvPr>
            <p:ph type="sldNum" sz="quarter" idx="10"/>
          </p:nvPr>
        </p:nvSpPr>
        <p:spPr>
          <a:ln/>
        </p:spPr>
        <p:txBody>
          <a:bodyPr/>
          <a:lstStyle>
            <a:lvl1pPr>
              <a:defRPr/>
            </a:lvl1pPr>
          </a:lstStyle>
          <a:p>
            <a:fld id="{974D62BA-02E1-41E2-B7EC-43C470301CC3}" type="slidenum">
              <a:rPr lang="ar-SA" altLang="en-US"/>
              <a:pPr/>
              <a:t>‹#›</a:t>
            </a:fld>
            <a:endParaRPr lang="en-US" altLang="en-US"/>
          </a:p>
        </p:txBody>
      </p:sp>
      <p:sp>
        <p:nvSpPr>
          <p:cNvPr id="5" name="Rectangle 253"/>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186790589"/>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74625" y="1673225"/>
            <a:ext cx="4297363" cy="4460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4388" y="1673225"/>
            <a:ext cx="4298950" cy="4460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51"/>
          <p:cNvSpPr>
            <a:spLocks noGrp="1" noChangeArrowheads="1"/>
          </p:cNvSpPr>
          <p:nvPr>
            <p:ph type="sldNum" sz="quarter" idx="10"/>
          </p:nvPr>
        </p:nvSpPr>
        <p:spPr>
          <a:ln/>
        </p:spPr>
        <p:txBody>
          <a:bodyPr/>
          <a:lstStyle>
            <a:lvl1pPr>
              <a:defRPr/>
            </a:lvl1pPr>
          </a:lstStyle>
          <a:p>
            <a:fld id="{A19CD3A7-C097-44B1-BED8-B5B74B412B9C}" type="slidenum">
              <a:rPr lang="ar-SA" altLang="en-US"/>
              <a:pPr/>
              <a:t>‹#›</a:t>
            </a:fld>
            <a:endParaRPr lang="en-US" altLang="en-US"/>
          </a:p>
        </p:txBody>
      </p:sp>
      <p:sp>
        <p:nvSpPr>
          <p:cNvPr id="6" name="Rectangle 253"/>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463416913"/>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51"/>
          <p:cNvSpPr>
            <a:spLocks noGrp="1" noChangeArrowheads="1"/>
          </p:cNvSpPr>
          <p:nvPr>
            <p:ph type="sldNum" sz="quarter" idx="10"/>
          </p:nvPr>
        </p:nvSpPr>
        <p:spPr>
          <a:ln/>
        </p:spPr>
        <p:txBody>
          <a:bodyPr/>
          <a:lstStyle>
            <a:lvl1pPr>
              <a:defRPr/>
            </a:lvl1pPr>
          </a:lstStyle>
          <a:p>
            <a:fld id="{3B5B7DBF-0E15-4BFB-BE54-1D5A4BE330C9}" type="slidenum">
              <a:rPr lang="ar-SA" altLang="en-US"/>
              <a:pPr/>
              <a:t>‹#›</a:t>
            </a:fld>
            <a:endParaRPr lang="en-US" altLang="en-US"/>
          </a:p>
        </p:txBody>
      </p:sp>
      <p:sp>
        <p:nvSpPr>
          <p:cNvPr id="8" name="Rectangle 253"/>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704174427"/>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51"/>
          <p:cNvSpPr>
            <a:spLocks noGrp="1" noChangeArrowheads="1"/>
          </p:cNvSpPr>
          <p:nvPr>
            <p:ph type="sldNum" sz="quarter" idx="10"/>
          </p:nvPr>
        </p:nvSpPr>
        <p:spPr>
          <a:ln/>
        </p:spPr>
        <p:txBody>
          <a:bodyPr/>
          <a:lstStyle>
            <a:lvl1pPr>
              <a:defRPr/>
            </a:lvl1pPr>
          </a:lstStyle>
          <a:p>
            <a:fld id="{2142D637-53DB-478D-B792-1AF1C6A7FC94}" type="slidenum">
              <a:rPr lang="ar-SA" altLang="en-US"/>
              <a:pPr/>
              <a:t>‹#›</a:t>
            </a:fld>
            <a:endParaRPr lang="en-US" altLang="en-US"/>
          </a:p>
        </p:txBody>
      </p:sp>
      <p:sp>
        <p:nvSpPr>
          <p:cNvPr id="4" name="Rectangle 253"/>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968967792"/>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51"/>
          <p:cNvSpPr>
            <a:spLocks noGrp="1" noChangeArrowheads="1"/>
          </p:cNvSpPr>
          <p:nvPr>
            <p:ph type="sldNum" sz="quarter" idx="10"/>
          </p:nvPr>
        </p:nvSpPr>
        <p:spPr>
          <a:ln/>
        </p:spPr>
        <p:txBody>
          <a:bodyPr/>
          <a:lstStyle>
            <a:lvl1pPr>
              <a:defRPr/>
            </a:lvl1pPr>
          </a:lstStyle>
          <a:p>
            <a:fld id="{27B980EA-575C-4F09-B1EA-C3E39313FA38}" type="slidenum">
              <a:rPr lang="ar-SA" altLang="en-US"/>
              <a:pPr/>
              <a:t>‹#›</a:t>
            </a:fld>
            <a:endParaRPr lang="en-US" altLang="en-US"/>
          </a:p>
        </p:txBody>
      </p:sp>
      <p:sp>
        <p:nvSpPr>
          <p:cNvPr id="3" name="Rectangle 253"/>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294694134"/>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251"/>
          <p:cNvSpPr>
            <a:spLocks noGrp="1" noChangeArrowheads="1"/>
          </p:cNvSpPr>
          <p:nvPr>
            <p:ph type="sldNum" sz="quarter" idx="10"/>
          </p:nvPr>
        </p:nvSpPr>
        <p:spPr>
          <a:ln/>
        </p:spPr>
        <p:txBody>
          <a:bodyPr/>
          <a:lstStyle>
            <a:lvl1pPr>
              <a:defRPr/>
            </a:lvl1pPr>
          </a:lstStyle>
          <a:p>
            <a:fld id="{4226CAB3-CA2C-467C-827D-13DEA48905BC}" type="slidenum">
              <a:rPr lang="ar-SA" altLang="en-US"/>
              <a:pPr/>
              <a:t>‹#›</a:t>
            </a:fld>
            <a:endParaRPr lang="en-US" altLang="en-US"/>
          </a:p>
        </p:txBody>
      </p:sp>
      <p:sp>
        <p:nvSpPr>
          <p:cNvPr id="6" name="Rectangle 253"/>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423274225"/>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251"/>
          <p:cNvSpPr>
            <a:spLocks noGrp="1" noChangeArrowheads="1"/>
          </p:cNvSpPr>
          <p:nvPr>
            <p:ph type="sldNum" sz="quarter" idx="10"/>
          </p:nvPr>
        </p:nvSpPr>
        <p:spPr>
          <a:ln/>
        </p:spPr>
        <p:txBody>
          <a:bodyPr/>
          <a:lstStyle>
            <a:lvl1pPr>
              <a:defRPr/>
            </a:lvl1pPr>
          </a:lstStyle>
          <a:p>
            <a:fld id="{E341DFB0-6D77-46EA-8F48-CC2DC5731CEA}" type="slidenum">
              <a:rPr lang="ar-SA" altLang="en-US"/>
              <a:pPr/>
              <a:t>‹#›</a:t>
            </a:fld>
            <a:endParaRPr lang="en-US" altLang="en-US"/>
          </a:p>
        </p:txBody>
      </p:sp>
      <p:sp>
        <p:nvSpPr>
          <p:cNvPr id="6" name="Rectangle 253"/>
          <p:cNvSpPr>
            <a:spLocks noGrp="1" noChangeArrowheads="1"/>
          </p:cNvSpPr>
          <p:nvPr>
            <p:ph type="ftr" sz="quarter"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683571328"/>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22"/>
          <p:cNvSpPr>
            <a:spLocks noChangeArrowheads="1"/>
          </p:cNvSpPr>
          <p:nvPr/>
        </p:nvSpPr>
        <p:spPr bwMode="ltGray">
          <a:xfrm>
            <a:off x="0" y="6303963"/>
            <a:ext cx="9144000" cy="557212"/>
          </a:xfrm>
          <a:prstGeom prst="rect">
            <a:avLst/>
          </a:prstGeom>
          <a:solidFill>
            <a:srgbClr val="7889FB"/>
          </a:solidFill>
          <a:ln w="31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1pPr>
            <a:lvl2pPr marL="742950" indent="-28575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2pPr>
            <a:lvl3pPr marL="1143000" indent="-22860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3pPr>
            <a:lvl4pPr marL="1600200" indent="-22860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4pPr>
            <a:lvl5pPr marL="2057400" indent="-22860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27" name="Rectangle 221"/>
          <p:cNvSpPr>
            <a:spLocks noChangeArrowheads="1"/>
          </p:cNvSpPr>
          <p:nvPr/>
        </p:nvSpPr>
        <p:spPr bwMode="ltGray">
          <a:xfrm>
            <a:off x="0" y="-4763"/>
            <a:ext cx="9144000" cy="741363"/>
          </a:xfrm>
          <a:prstGeom prst="rect">
            <a:avLst/>
          </a:prstGeom>
          <a:solidFill>
            <a:srgbClr val="7889FB"/>
          </a:solidFill>
          <a:ln w="31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1pPr>
            <a:lvl2pPr marL="742950" indent="-28575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2pPr>
            <a:lvl3pPr marL="1143000" indent="-22860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3pPr>
            <a:lvl4pPr marL="1600200" indent="-22860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4pPr>
            <a:lvl5pPr marL="2057400" indent="-22860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28" name="Rectangle 6"/>
          <p:cNvSpPr>
            <a:spLocks noGrp="1" noChangeArrowheads="1"/>
          </p:cNvSpPr>
          <p:nvPr>
            <p:ph type="title"/>
          </p:nvPr>
        </p:nvSpPr>
        <p:spPr bwMode="black">
          <a:xfrm>
            <a:off x="174625" y="879475"/>
            <a:ext cx="8748713"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7"/>
          <p:cNvSpPr>
            <a:spLocks noGrp="1" noChangeArrowheads="1"/>
          </p:cNvSpPr>
          <p:nvPr>
            <p:ph type="body" idx="1"/>
          </p:nvPr>
        </p:nvSpPr>
        <p:spPr bwMode="black">
          <a:xfrm>
            <a:off x="174625" y="1673225"/>
            <a:ext cx="8748713"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br>
              <a:rPr lang="en-US" altLang="en-US" smtClean="0"/>
            </a:br>
            <a:r>
              <a:rPr lang="en-US" altLang="en-US" smtClean="0"/>
              <a:t>good1</a:t>
            </a:r>
          </a:p>
          <a:p>
            <a:pPr lvl="1"/>
            <a:r>
              <a:rPr lang="en-US" altLang="en-US" smtClean="0"/>
              <a:t>Second level</a:t>
            </a:r>
            <a:br>
              <a:rPr lang="en-US" altLang="en-US" smtClean="0"/>
            </a:br>
            <a:r>
              <a:rPr lang="en-US" altLang="en-US" smtClean="0"/>
              <a:t>good2</a:t>
            </a:r>
          </a:p>
          <a:p>
            <a:pPr lvl="2"/>
            <a:r>
              <a:rPr lang="en-US" altLang="en-US" smtClean="0"/>
              <a:t>Third level</a:t>
            </a:r>
            <a:br>
              <a:rPr lang="en-US" altLang="en-US" smtClean="0"/>
            </a:br>
            <a:r>
              <a:rPr lang="en-US" altLang="en-US" smtClean="0"/>
              <a:t>good3</a:t>
            </a:r>
          </a:p>
          <a:p>
            <a:pPr lvl="3"/>
            <a:r>
              <a:rPr lang="en-US" altLang="en-US" smtClean="0"/>
              <a:t>Fourth level</a:t>
            </a:r>
            <a:br>
              <a:rPr lang="en-US" altLang="en-US" smtClean="0"/>
            </a:br>
            <a:r>
              <a:rPr lang="en-US" altLang="en-US" smtClean="0"/>
              <a:t>good4</a:t>
            </a:r>
          </a:p>
          <a:p>
            <a:pPr lvl="4"/>
            <a:r>
              <a:rPr lang="en-US" altLang="en-US" smtClean="0"/>
              <a:t>Fifth level</a:t>
            </a:r>
            <a:br>
              <a:rPr lang="en-US" altLang="en-US" smtClean="0"/>
            </a:br>
            <a:r>
              <a:rPr lang="en-US" altLang="en-US" smtClean="0"/>
              <a:t>good5</a:t>
            </a:r>
          </a:p>
        </p:txBody>
      </p:sp>
      <p:sp>
        <p:nvSpPr>
          <p:cNvPr id="1030" name="Line 243"/>
          <p:cNvSpPr>
            <a:spLocks noChangeShapeType="1"/>
          </p:cNvSpPr>
          <p:nvPr/>
        </p:nvSpPr>
        <p:spPr bwMode="black">
          <a:xfrm>
            <a:off x="852488" y="247650"/>
            <a:ext cx="0" cy="2349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031" name="Picture 245" descr="blue_logo"/>
          <p:cNvPicPr>
            <a:picLocks noChangeAspect="1" noChangeArrowheads="1"/>
          </p:cNvPicPr>
          <p:nvPr/>
        </p:nvPicPr>
        <p:blipFill>
          <a:blip r:embed="rId14">
            <a:clrChange>
              <a:clrFrom>
                <a:srgbClr val="7687F9"/>
              </a:clrFrom>
              <a:clrTo>
                <a:srgbClr val="7687F9">
                  <a:alpha val="0"/>
                </a:srgbClr>
              </a:clrTo>
            </a:clrChange>
            <a:extLst>
              <a:ext uri="{28A0092B-C50C-407E-A947-70E740481C1C}">
                <a14:useLocalDpi xmlns:a14="http://schemas.microsoft.com/office/drawing/2010/main" val="0"/>
              </a:ext>
            </a:extLst>
          </a:blip>
          <a:srcRect/>
          <a:stretch>
            <a:fillRect/>
          </a:stretch>
        </p:blipFill>
        <p:spPr bwMode="black">
          <a:xfrm>
            <a:off x="223838" y="88900"/>
            <a:ext cx="5476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247"/>
          <p:cNvSpPr txBox="1">
            <a:spLocks noChangeArrowheads="1"/>
          </p:cNvSpPr>
          <p:nvPr/>
        </p:nvSpPr>
        <p:spPr bwMode="black">
          <a:xfrm>
            <a:off x="954088" y="214313"/>
            <a:ext cx="21595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1pPr>
            <a:lvl2pPr marL="742950" indent="-28575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2pPr>
            <a:lvl3pPr marL="1143000" indent="-22860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3pPr>
            <a:lvl4pPr marL="1600200" indent="-22860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4pPr>
            <a:lvl5pPr marL="2057400" indent="-228600">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20000"/>
              </a:spcAft>
              <a:buClr>
                <a:srgbClr val="228A88"/>
              </a:buClr>
              <a:buFont typeface="Wingdings 2" panose="05020102010507070707" pitchFamily="18" charset="2"/>
              <a:defRPr sz="2800" b="1">
                <a:solidFill>
                  <a:schemeClr val="tx2"/>
                </a:solidFill>
                <a:latin typeface="Arial" panose="020B0604020202020204" pitchFamily="34" charset="0"/>
                <a:ea typeface="宋体" panose="02010600030101010101" pitchFamily="2" charset="-122"/>
              </a:defRPr>
            </a:lvl9pPr>
          </a:lstStyle>
          <a:p>
            <a:pPr>
              <a:spcAft>
                <a:spcPct val="0"/>
              </a:spcAft>
              <a:buClrTx/>
              <a:buFontTx/>
              <a:buNone/>
              <a:defRPr/>
            </a:pPr>
            <a:r>
              <a:rPr lang="zh-CN" altLang="en-US" sz="1400" b="0" dirty="0" smtClean="0">
                <a:solidFill>
                  <a:schemeClr val="bg1"/>
                </a:solidFill>
                <a:ea typeface="幼圆" panose="02010509060101010101" pitchFamily="49" charset="-122"/>
              </a:rPr>
              <a:t>高中信息技术课程教学⊙</a:t>
            </a:r>
            <a:endParaRPr lang="en-US" altLang="zh-CN" sz="1400" b="0" dirty="0" smtClean="0">
              <a:solidFill>
                <a:schemeClr val="bg1"/>
              </a:solidFill>
              <a:ea typeface="幼圆" panose="02010509060101010101" pitchFamily="49" charset="-122"/>
            </a:endParaRPr>
          </a:p>
        </p:txBody>
      </p:sp>
      <p:sp>
        <p:nvSpPr>
          <p:cNvPr id="1033" name="Line 250"/>
          <p:cNvSpPr>
            <a:spLocks noChangeShapeType="1"/>
          </p:cNvSpPr>
          <p:nvPr/>
        </p:nvSpPr>
        <p:spPr bwMode="black">
          <a:xfrm>
            <a:off x="852488" y="6486525"/>
            <a:ext cx="0" cy="1920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019" name="Rectangle 251"/>
          <p:cNvSpPr>
            <a:spLocks noGrp="1" noChangeArrowheads="1"/>
          </p:cNvSpPr>
          <p:nvPr>
            <p:ph type="sldNum" sz="quarter" idx="4"/>
          </p:nvPr>
        </p:nvSpPr>
        <p:spPr bwMode="black">
          <a:xfrm>
            <a:off x="153988" y="6423025"/>
            <a:ext cx="6286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spcBef>
                <a:spcPct val="50000"/>
              </a:spcBef>
              <a:defRPr sz="1000">
                <a:solidFill>
                  <a:schemeClr val="bg1"/>
                </a:solidFill>
              </a:defRPr>
            </a:lvl1pPr>
          </a:lstStyle>
          <a:p>
            <a:fld id="{C24151AD-5A89-4D96-A8B1-60DB46AAA9B2}" type="slidenum">
              <a:rPr lang="ar-SA" altLang="en-US"/>
              <a:pPr/>
              <a:t>‹#›</a:t>
            </a:fld>
            <a:endParaRPr lang="en-US" altLang="en-US"/>
          </a:p>
        </p:txBody>
      </p:sp>
      <p:sp>
        <p:nvSpPr>
          <p:cNvPr id="33021" name="Rectangle 253"/>
          <p:cNvSpPr>
            <a:spLocks noGrp="1" noChangeArrowheads="1"/>
          </p:cNvSpPr>
          <p:nvPr>
            <p:ph type="ftr" sz="quarter" idx="3"/>
          </p:nvPr>
        </p:nvSpPr>
        <p:spPr bwMode="black">
          <a:xfrm>
            <a:off x="2238375" y="6459538"/>
            <a:ext cx="4978400" cy="2444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r" eaLnBrk="0" hangingPunct="0">
              <a:spcAft>
                <a:spcPct val="0"/>
              </a:spcAft>
              <a:buClrTx/>
              <a:buFontTx/>
              <a:buNone/>
              <a:defRPr sz="1000" b="0">
                <a:solidFill>
                  <a:schemeClr val="bg1"/>
                </a:solidFill>
                <a:cs typeface="+mn-cs"/>
              </a:defRPr>
            </a:lvl1pPr>
          </a:lstStyle>
          <a:p>
            <a:pPr>
              <a:defRPr/>
            </a:pPr>
            <a:endParaRPr lang="en-US" altLang="zh-CN"/>
          </a:p>
        </p:txBody>
      </p:sp>
      <p:sp>
        <p:nvSpPr>
          <p:cNvPr id="33022" name="Rectangle 254"/>
          <p:cNvSpPr>
            <a:spLocks noChangeArrowheads="1"/>
          </p:cNvSpPr>
          <p:nvPr/>
        </p:nvSpPr>
        <p:spPr bwMode="black">
          <a:xfrm>
            <a:off x="6986588" y="6500813"/>
            <a:ext cx="2068512" cy="30638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marL="342900" indent="-342900">
              <a:spcAft>
                <a:spcPct val="0"/>
              </a:spcAft>
              <a:defRPr>
                <a:solidFill>
                  <a:schemeClr val="tx1"/>
                </a:solidFill>
                <a:latin typeface="Arial" panose="020B0604020202020204" pitchFamily="34" charset="0"/>
                <a:cs typeface="Arial" panose="020B0604020202020204" pitchFamily="34" charset="0"/>
              </a:defRPr>
            </a:lvl1pPr>
            <a:lvl2pPr marL="742950" indent="-285750">
              <a:spcAft>
                <a:spcPct val="0"/>
              </a:spcAft>
              <a:defRPr>
                <a:solidFill>
                  <a:schemeClr val="tx1"/>
                </a:solidFill>
                <a:latin typeface="Arial" panose="020B0604020202020204" pitchFamily="34" charset="0"/>
                <a:cs typeface="Arial" panose="020B0604020202020204" pitchFamily="34" charset="0"/>
              </a:defRPr>
            </a:lvl2pPr>
            <a:lvl3pPr marL="1143000" indent="-228600">
              <a:spcAft>
                <a:spcPct val="0"/>
              </a:spcAft>
              <a:defRPr>
                <a:solidFill>
                  <a:schemeClr val="tx1"/>
                </a:solidFill>
                <a:latin typeface="Arial" panose="020B0604020202020204" pitchFamily="34" charset="0"/>
                <a:cs typeface="Arial" panose="020B0604020202020204" pitchFamily="34" charset="0"/>
              </a:defRPr>
            </a:lvl3pPr>
            <a:lvl4pPr marL="1600200" indent="-228600">
              <a:spcAft>
                <a:spcPct val="0"/>
              </a:spcAft>
              <a:defRPr>
                <a:solidFill>
                  <a:schemeClr val="tx1"/>
                </a:solidFill>
                <a:latin typeface="Arial" panose="020B0604020202020204" pitchFamily="34" charset="0"/>
                <a:cs typeface="Arial" panose="020B0604020202020204" pitchFamily="34" charset="0"/>
              </a:defRPr>
            </a:lvl4pPr>
            <a:lvl5pPr marL="2057400" indent="-228600">
              <a:spcAft>
                <a:spcPct val="0"/>
              </a:spcAft>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98000"/>
              </a:lnSpc>
              <a:spcBef>
                <a:spcPct val="20000"/>
              </a:spcBef>
              <a:defRPr/>
            </a:pPr>
            <a:r>
              <a:rPr lang="en-US" altLang="en-US" sz="1300" b="0" smtClean="0">
                <a:solidFill>
                  <a:schemeClr val="bg1"/>
                </a:solidFill>
              </a:rPr>
              <a:t>©</a:t>
            </a:r>
            <a:endParaRPr lang="zh-CN" altLang="en-US" sz="1300" b="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56"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ransition spd="slow">
    <p:random/>
  </p:transition>
  <p:hf hdr="0" ftr="0" dt="0"/>
  <p:txStyles>
    <p:titleStyle>
      <a:lvl1pPr algn="l" rtl="0" eaLnBrk="0" fontAlgn="base" hangingPunct="0">
        <a:lnSpc>
          <a:spcPct val="90000"/>
        </a:lnSpc>
        <a:spcBef>
          <a:spcPct val="0"/>
        </a:spcBef>
        <a:spcAft>
          <a:spcPct val="0"/>
        </a:spcAft>
        <a:defRPr sz="3200" b="1" kern="1200">
          <a:solidFill>
            <a:srgbClr val="051AB3"/>
          </a:solidFill>
          <a:latin typeface="+mj-lt"/>
          <a:ea typeface="+mj-ea"/>
          <a:cs typeface="+mj-cs"/>
        </a:defRPr>
      </a:lvl1pPr>
      <a:lvl2pPr algn="l" rtl="0" eaLnBrk="0" fontAlgn="base" hangingPunct="0">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9pPr>
    </p:titleStyle>
    <p:bodyStyle>
      <a:lvl1pPr marL="400050" indent="-400050" algn="l" rtl="0" eaLnBrk="0" fontAlgn="base" hangingPunct="0">
        <a:spcBef>
          <a:spcPct val="0"/>
        </a:spcBef>
        <a:spcAft>
          <a:spcPct val="20000"/>
        </a:spcAft>
        <a:buClr>
          <a:schemeClr val="hlink"/>
        </a:buClr>
        <a:buFont typeface="Wingdings 2" panose="05020102010507070707" pitchFamily="18" charset="2"/>
        <a:buChar char="³"/>
        <a:defRPr sz="2400" b="1" kern="1200">
          <a:solidFill>
            <a:schemeClr val="tx2"/>
          </a:solidFill>
          <a:latin typeface="+mn-lt"/>
          <a:ea typeface="+mn-ea"/>
          <a:cs typeface="+mn-cs"/>
        </a:defRPr>
      </a:lvl1pPr>
      <a:lvl2pPr marL="914400" indent="-400050" algn="l" rtl="0" eaLnBrk="0" fontAlgn="base" hangingPunct="0">
        <a:spcBef>
          <a:spcPct val="0"/>
        </a:spcBef>
        <a:spcAft>
          <a:spcPct val="20000"/>
        </a:spcAft>
        <a:buClr>
          <a:schemeClr val="hlink"/>
        </a:buClr>
        <a:buFont typeface="Wingdings 2" panose="05020102010507070707" pitchFamily="18" charset="2"/>
        <a:buChar char="²"/>
        <a:defRPr sz="2000" kern="1200">
          <a:solidFill>
            <a:schemeClr val="hlink"/>
          </a:solidFill>
          <a:latin typeface="+mn-lt"/>
          <a:ea typeface="+mn-ea"/>
          <a:cs typeface="+mn-cs"/>
        </a:defRPr>
      </a:lvl2pPr>
      <a:lvl3pPr marL="1377950" indent="-349250" algn="l" rtl="0" eaLnBrk="0" fontAlgn="base" hangingPunct="0">
        <a:spcBef>
          <a:spcPct val="0"/>
        </a:spcBef>
        <a:spcAft>
          <a:spcPct val="20000"/>
        </a:spcAft>
        <a:buClr>
          <a:schemeClr val="hlink"/>
        </a:buClr>
        <a:buFont typeface="Wingdings 2" panose="05020102010507070707" pitchFamily="18" charset="2"/>
        <a:buChar char="±"/>
        <a:defRPr kern="1200">
          <a:solidFill>
            <a:schemeClr val="hlink"/>
          </a:solidFill>
          <a:latin typeface="+mn-lt"/>
          <a:ea typeface="+mn-ea"/>
          <a:cs typeface="+mn-cs"/>
        </a:defRPr>
      </a:lvl3pPr>
      <a:lvl4pPr marL="1885950" indent="-342900" algn="l" rtl="0" eaLnBrk="0" fontAlgn="base" hangingPunct="0">
        <a:spcBef>
          <a:spcPct val="0"/>
        </a:spcBef>
        <a:spcAft>
          <a:spcPct val="20000"/>
        </a:spcAft>
        <a:buClr>
          <a:schemeClr val="hlink"/>
        </a:buClr>
        <a:buFont typeface="Wingdings 2" panose="05020102010507070707" pitchFamily="18" charset="2"/>
        <a:buChar char="°"/>
        <a:defRPr kern="1200">
          <a:solidFill>
            <a:schemeClr val="hlink"/>
          </a:solidFill>
          <a:latin typeface="+mn-lt"/>
          <a:ea typeface="+mn-ea"/>
          <a:cs typeface="+mn-cs"/>
        </a:defRPr>
      </a:lvl4pPr>
      <a:lvl5pPr marL="2349500" indent="-349250" algn="l" rtl="0" eaLnBrk="0" fontAlgn="base" hangingPunct="0">
        <a:spcBef>
          <a:spcPct val="0"/>
        </a:spcBef>
        <a:spcAft>
          <a:spcPct val="20000"/>
        </a:spcAft>
        <a:buClr>
          <a:schemeClr val="hlink"/>
        </a:buClr>
        <a:buFont typeface="Wingdings 2" panose="05020102010507070707" pitchFamily="18" charset="2"/>
        <a:buChar char="¯"/>
        <a:defRPr kern="1200">
          <a:solidFill>
            <a:schemeClr val="hlin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20851;&#20110;&#21360;&#21457;&#27993;&#27743;&#30465;&#26222;&#36890;&#39640;&#20013;&#23398;&#19994;&#27700;&#24179;&#32771;&#35797;&#23454;&#26045;&#21150;&#27861;&#21644;&#27993;&#27743;&#30465;&#26222;&#36890;&#39640;&#26657;&#25307;&#29983;&#36873;&#32771;&#31185;&#30446;&#32771;&#35797;&#23454;&#26045;&#21150;&#27861;&#30340;&#36890;&#30693;.doc" TargetMode="External"/><Relationship Id="rId2" Type="http://schemas.openxmlformats.org/officeDocument/2006/relationships/hyperlink" Target="http://www.zjedu.gov.cn/news/26772.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27993;&#27743;&#30465;&#26222;&#36890;&#39640;&#20013;&#23398;&#19994;&#27700;&#24179;&#32771;&#35797;&#26280;&#39640;&#32771;&#36873;&#32771;&#31185;&#30446;&#32771;&#35797;&#26631;&#20934;-&#25216;&#26415;&#65288;&#24449;&#27714;&#24847;&#35265;&#31295;&#26368;&#21518;&#31295;&#65289;.doc"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25216;&#26415;(&#36873;&#32771;)&#27979;&#35797;&#21367;&#21450;&#21442;&#32771;&#31572;&#26696;.pdf" TargetMode="External"/><Relationship Id="rId2" Type="http://schemas.openxmlformats.org/officeDocument/2006/relationships/hyperlink" Target="&#25216;&#26415;(&#23398;&#32771;)&#27979;&#35797;&#21367;&#21450;&#21442;&#32771;&#31572;&#26696;.pd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xcel_97-2003____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xxpt.xxjs.zjer.cn/"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hyperlink" Target="../../&#25945;&#26448;/&#39640;&#20013;&#36873;&#20462;&#35838;_&#23433;&#21331;/&#31934;&#21697;&#25945;&#26448;/&#23433;&#21331;&#24212;&#29992;&#31243;&#24207;.pdf"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20449;&#24687;&#25216;&#26415;&#35838;&#31243;&#26631;&#20934;&#65288;&#26477;&#24030;&#20250;&#35758;&#65289;PPT.ppt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xxk.zjer.cn/estudy/estudyIndex.action"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38138" y="2151063"/>
            <a:ext cx="8569325" cy="857250"/>
          </a:xfrm>
        </p:spPr>
        <p:txBody>
          <a:bodyPr/>
          <a:lstStyle/>
          <a:p>
            <a:pPr algn="ctr"/>
            <a:r>
              <a:rPr lang="zh-CN" altLang="en-US" sz="3200" dirty="0">
                <a:solidFill>
                  <a:srgbClr val="0176AE"/>
                </a:solidFill>
                <a:latin typeface="微软雅黑" pitchFamily="34" charset="-122"/>
                <a:ea typeface="微软雅黑" pitchFamily="34" charset="-122"/>
              </a:rPr>
              <a:t>新高考背景下</a:t>
            </a:r>
            <a:r>
              <a:rPr lang="zh-CN" altLang="en-US" sz="3200" dirty="0" smtClean="0">
                <a:solidFill>
                  <a:srgbClr val="0176AE"/>
                </a:solidFill>
                <a:latin typeface="微软雅黑" pitchFamily="34" charset="-122"/>
                <a:ea typeface="微软雅黑" pitchFamily="34" charset="-122"/>
              </a:rPr>
              <a:t>的高中信息技术课程设计与实施</a:t>
            </a:r>
            <a:endParaRPr lang="zh-CN" altLang="en-US" sz="4000" dirty="0">
              <a:solidFill>
                <a:srgbClr val="0176AE"/>
              </a:solidFill>
              <a:latin typeface="微软雅黑" pitchFamily="34" charset="-122"/>
              <a:ea typeface="微软雅黑" pitchFamily="34" charset="-122"/>
            </a:endParaRPr>
          </a:p>
        </p:txBody>
      </p:sp>
      <p:sp>
        <p:nvSpPr>
          <p:cNvPr id="5123" name="Rectangle 3"/>
          <p:cNvSpPr>
            <a:spLocks noGrp="1" noChangeArrowheads="1"/>
          </p:cNvSpPr>
          <p:nvPr>
            <p:ph type="subTitle" idx="1"/>
          </p:nvPr>
        </p:nvSpPr>
        <p:spPr>
          <a:xfrm>
            <a:off x="1924050" y="4327525"/>
            <a:ext cx="6527800" cy="692150"/>
          </a:xfrm>
        </p:spPr>
        <p:txBody>
          <a:bodyPr/>
          <a:lstStyle/>
          <a:p>
            <a:pPr>
              <a:lnSpc>
                <a:spcPct val="80000"/>
              </a:lnSpc>
              <a:spcAft>
                <a:spcPct val="0"/>
              </a:spcAft>
              <a:buClrTx/>
              <a:buFontTx/>
              <a:buNone/>
            </a:pPr>
            <a:r>
              <a:rPr lang="zh-CN" altLang="en-US" sz="2400" b="0" dirty="0" smtClean="0">
                <a:latin typeface="华文新魏" panose="02010800040101010101" pitchFamily="2" charset="-122"/>
                <a:ea typeface="华文新魏" panose="02010800040101010101" pitchFamily="2" charset="-122"/>
              </a:rPr>
              <a:t>浙江省教育厅教研室 魏雄鹰</a:t>
            </a:r>
          </a:p>
          <a:p>
            <a:pPr>
              <a:lnSpc>
                <a:spcPct val="80000"/>
              </a:lnSpc>
              <a:spcAft>
                <a:spcPct val="0"/>
              </a:spcAft>
              <a:buClrTx/>
              <a:buFontTx/>
              <a:buNone/>
            </a:pPr>
            <a:r>
              <a:rPr lang="en-US" altLang="zh-CN" sz="2400" b="0" dirty="0" smtClean="0">
                <a:latin typeface="华文新魏" panose="02010800040101010101" pitchFamily="2" charset="-122"/>
                <a:ea typeface="华文新魏" panose="02010800040101010101" pitchFamily="2" charset="-122"/>
              </a:rPr>
              <a:t>weixiongy@163.com</a:t>
            </a:r>
            <a:endParaRPr lang="en-US" altLang="zh-CN" sz="2400" b="0" dirty="0" smtClean="0">
              <a:ea typeface="宋体" panose="0201060003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3"/>
          <p:cNvSpPr>
            <a:spLocks noGrp="1"/>
          </p:cNvSpPr>
          <p:nvPr>
            <p:ph type="sldNum" sz="quarter" idx="10"/>
          </p:nvPr>
        </p:nvSpPr>
        <p:spPr>
          <a:noFill/>
        </p:spPr>
        <p:txBody>
          <a:bodyP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a:spcAft>
                <a:spcPct val="0"/>
              </a:spcAft>
              <a:buClrTx/>
              <a:buFontTx/>
              <a:buNone/>
            </a:pPr>
            <a:fld id="{DDBE4488-6B32-4537-B99B-6D427A0B66C1}" type="slidenum">
              <a:rPr lang="ar-SA" altLang="en-US" sz="1000">
                <a:solidFill>
                  <a:schemeClr val="bg1"/>
                </a:solidFill>
              </a:rPr>
              <a:pPr>
                <a:spcAft>
                  <a:spcPct val="0"/>
                </a:spcAft>
                <a:buClrTx/>
                <a:buFontTx/>
                <a:buNone/>
              </a:pPr>
              <a:t>10</a:t>
            </a:fld>
            <a:endParaRPr lang="en-US" altLang="en-US" sz="1000">
              <a:solidFill>
                <a:schemeClr val="bg1"/>
              </a:solidFill>
            </a:endParaRPr>
          </a:p>
        </p:txBody>
      </p:sp>
      <p:sp>
        <p:nvSpPr>
          <p:cNvPr id="39939" name="Rectangle 2"/>
          <p:cNvSpPr>
            <a:spLocks noGrp="1" noChangeArrowheads="1"/>
          </p:cNvSpPr>
          <p:nvPr>
            <p:ph type="title"/>
          </p:nvPr>
        </p:nvSpPr>
        <p:spPr/>
        <p:txBody>
          <a:bodyPr/>
          <a:lstStyle/>
          <a:p>
            <a:pPr marL="457200" indent="-457200" eaLnBrk="1" hangingPunct="1">
              <a:buFont typeface="Wingdings" panose="05000000000000000000" pitchFamily="2" charset="2"/>
              <a:buNone/>
            </a:pPr>
            <a:r>
              <a:rPr lang="zh-CN" altLang="en-US" sz="4000" dirty="0" smtClean="0">
                <a:ea typeface="宋体" panose="02010600030101010101" pitchFamily="2" charset="-122"/>
              </a:rPr>
              <a:t>浙江省</a:t>
            </a:r>
            <a:r>
              <a:rPr lang="zh-CN" altLang="en-US" sz="4000" dirty="0">
                <a:ea typeface="宋体" panose="02010600030101010101" pitchFamily="2" charset="-122"/>
              </a:rPr>
              <a:t>原</a:t>
            </a:r>
            <a:r>
              <a:rPr lang="zh-CN" altLang="en-US" sz="4000" dirty="0" smtClean="0">
                <a:ea typeface="宋体" panose="02010600030101010101" pitchFamily="2" charset="-122"/>
              </a:rPr>
              <a:t>高考</a:t>
            </a:r>
            <a:r>
              <a:rPr lang="zh-CN" altLang="en-US" sz="4000" dirty="0" smtClean="0">
                <a:ea typeface="宋体" panose="02010600030101010101" pitchFamily="2" charset="-122"/>
              </a:rPr>
              <a:t>方案</a:t>
            </a:r>
          </a:p>
        </p:txBody>
      </p:sp>
      <p:graphicFrame>
        <p:nvGraphicFramePr>
          <p:cNvPr id="922648" name="Group 24"/>
          <p:cNvGraphicFramePr>
            <a:graphicFrameLocks noGrp="1"/>
          </p:cNvGraphicFramePr>
          <p:nvPr>
            <p:ph idx="1"/>
          </p:nvPr>
        </p:nvGraphicFramePr>
        <p:xfrm>
          <a:off x="0" y="1574800"/>
          <a:ext cx="9144000" cy="4733925"/>
        </p:xfrm>
        <a:graphic>
          <a:graphicData uri="http://schemas.openxmlformats.org/drawingml/2006/table">
            <a:tbl>
              <a:tblPr/>
              <a:tblGrid>
                <a:gridCol w="2630488"/>
                <a:gridCol w="6513512"/>
              </a:tblGrid>
              <a:tr h="1225361">
                <a:tc>
                  <a:txBody>
                    <a:bodyPr/>
                    <a:lstStyle>
                      <a:lvl1pPr>
                        <a:buClr>
                          <a:schemeClr val="hlink"/>
                        </a:buClr>
                        <a:defRPr>
                          <a:solidFill>
                            <a:schemeClr val="tx1"/>
                          </a:solidFill>
                          <a:latin typeface="Arial" panose="020B0604020202020204" pitchFamily="34" charset="0"/>
                          <a:cs typeface="Arial" panose="020B0604020202020204" pitchFamily="34" charset="0"/>
                        </a:defRPr>
                      </a:lvl1pPr>
                      <a:lvl2pPr marL="742950" indent="-285750">
                        <a:buClr>
                          <a:schemeClr val="hlink"/>
                        </a:buClr>
                        <a:defRPr>
                          <a:solidFill>
                            <a:schemeClr val="hlink"/>
                          </a:solidFill>
                          <a:latin typeface="Arial" panose="020B0604020202020204" pitchFamily="34" charset="0"/>
                          <a:cs typeface="Arial" panose="020B0604020202020204" pitchFamily="34" charset="0"/>
                        </a:defRPr>
                      </a:lvl2pPr>
                      <a:lvl3pPr marL="1143000" indent="-228600">
                        <a:buClr>
                          <a:schemeClr val="hlink"/>
                        </a:buClr>
                        <a:defRPr sz="1600">
                          <a:solidFill>
                            <a:schemeClr val="hlink"/>
                          </a:solidFill>
                          <a:latin typeface="Arial" panose="020B0604020202020204" pitchFamily="34" charset="0"/>
                          <a:cs typeface="Arial" panose="020B0604020202020204" pitchFamily="34" charset="0"/>
                        </a:defRPr>
                      </a:lvl3pPr>
                      <a:lvl4pPr marL="1600200" indent="-228600">
                        <a:buClr>
                          <a:schemeClr val="hlink"/>
                        </a:buClr>
                        <a:defRPr sz="1600">
                          <a:solidFill>
                            <a:schemeClr val="hlink"/>
                          </a:solidFill>
                          <a:latin typeface="Arial" panose="020B0604020202020204" pitchFamily="34" charset="0"/>
                          <a:cs typeface="Arial" panose="020B0604020202020204" pitchFamily="34" charset="0"/>
                        </a:defRPr>
                      </a:lvl4pPr>
                      <a:lvl5pPr marL="2057400" indent="-228600">
                        <a:buClr>
                          <a:schemeClr val="hlink"/>
                        </a:buClr>
                        <a:defRPr sz="1600">
                          <a:solidFill>
                            <a:schemeClr val="hlink"/>
                          </a:solidFill>
                          <a:latin typeface="Arial" panose="020B0604020202020204" pitchFamily="34" charset="0"/>
                          <a:cs typeface="Arial" panose="020B0604020202020204" pitchFamily="34" charset="0"/>
                        </a:defRPr>
                      </a:lvl5pPr>
                      <a:lvl6pPr marL="25146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marL="29718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marL="34290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marL="38862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3200" b="1" i="0" u="none" strike="noStrike" cap="none" normalizeH="0" baseline="0" smtClean="0">
                          <a:ln>
                            <a:noFill/>
                          </a:ln>
                          <a:solidFill>
                            <a:srgbClr val="0066FF"/>
                          </a:solidFill>
                          <a:effectLst/>
                          <a:latin typeface="Arial" panose="020B0604020202020204" pitchFamily="34" charset="0"/>
                          <a:ea typeface="宋体" panose="02010600030101010101" pitchFamily="2" charset="-122"/>
                          <a:cs typeface="Arial" panose="020B0604020202020204" pitchFamily="34" charset="0"/>
                        </a:rPr>
                        <a:t>一类</a:t>
                      </a:r>
                    </a:p>
                    <a:p>
                      <a:pPr marL="0" marR="0" lvl="0" indent="0" algn="l"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800" b="1" i="0" u="none" strike="noStrike" cap="none" normalizeH="0" baseline="0" smtClean="0">
                          <a:ln>
                            <a:noFill/>
                          </a:ln>
                          <a:solidFill>
                            <a:srgbClr val="800000"/>
                          </a:solidFill>
                          <a:effectLst/>
                          <a:latin typeface="Arial" panose="020B0604020202020204" pitchFamily="34" charset="0"/>
                          <a:ea typeface="宋体" panose="02010600030101010101" pitchFamily="2" charset="-122"/>
                          <a:cs typeface="Arial" panose="020B0604020202020204" pitchFamily="34" charset="0"/>
                        </a:rPr>
                        <a:t>由现行的第一批招生院校、专业自主选择形成</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buClr>
                          <a:schemeClr val="hlink"/>
                        </a:buClr>
                        <a:defRPr>
                          <a:solidFill>
                            <a:schemeClr val="tx1"/>
                          </a:solidFill>
                          <a:latin typeface="Arial" panose="020B0604020202020204" pitchFamily="34" charset="0"/>
                          <a:cs typeface="Arial" panose="020B0604020202020204" pitchFamily="34" charset="0"/>
                        </a:defRPr>
                      </a:lvl1pPr>
                      <a:lvl2pPr marL="742950" indent="-285750">
                        <a:buClr>
                          <a:schemeClr val="hlink"/>
                        </a:buClr>
                        <a:defRPr>
                          <a:solidFill>
                            <a:schemeClr val="hlink"/>
                          </a:solidFill>
                          <a:latin typeface="Arial" panose="020B0604020202020204" pitchFamily="34" charset="0"/>
                          <a:cs typeface="Arial" panose="020B0604020202020204" pitchFamily="34" charset="0"/>
                        </a:defRPr>
                      </a:lvl2pPr>
                      <a:lvl3pPr marL="1143000" indent="-228600">
                        <a:buClr>
                          <a:schemeClr val="hlink"/>
                        </a:buClr>
                        <a:defRPr sz="1600">
                          <a:solidFill>
                            <a:schemeClr val="hlink"/>
                          </a:solidFill>
                          <a:latin typeface="Arial" panose="020B0604020202020204" pitchFamily="34" charset="0"/>
                          <a:cs typeface="Arial" panose="020B0604020202020204" pitchFamily="34" charset="0"/>
                        </a:defRPr>
                      </a:lvl3pPr>
                      <a:lvl4pPr marL="1600200" indent="-228600">
                        <a:buClr>
                          <a:schemeClr val="hlink"/>
                        </a:buClr>
                        <a:defRPr sz="1600">
                          <a:solidFill>
                            <a:schemeClr val="hlink"/>
                          </a:solidFill>
                          <a:latin typeface="Arial" panose="020B0604020202020204" pitchFamily="34" charset="0"/>
                          <a:cs typeface="Arial" panose="020B0604020202020204" pitchFamily="34" charset="0"/>
                        </a:defRPr>
                      </a:lvl4pPr>
                      <a:lvl5pPr marL="2057400" indent="-228600">
                        <a:buClr>
                          <a:schemeClr val="hlink"/>
                        </a:buClr>
                        <a:defRPr sz="1600">
                          <a:solidFill>
                            <a:schemeClr val="hlink"/>
                          </a:solidFill>
                          <a:latin typeface="Arial" panose="020B0604020202020204" pitchFamily="34" charset="0"/>
                          <a:cs typeface="Arial" panose="020B0604020202020204" pitchFamily="34" charset="0"/>
                        </a:defRPr>
                      </a:lvl5pPr>
                      <a:lvl6pPr marL="25146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marL="29718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marL="34290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marL="38862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3200" b="1" i="0" u="none" strike="noStrike" cap="none" normalizeH="0" baseline="0" smtClean="0">
                          <a:ln>
                            <a:noFill/>
                          </a:ln>
                          <a:solidFill>
                            <a:srgbClr val="0066FF"/>
                          </a:solidFill>
                          <a:effectLst/>
                          <a:latin typeface="Arial" panose="020B0604020202020204" pitchFamily="34" charset="0"/>
                          <a:ea typeface="宋体" panose="02010600030101010101" pitchFamily="2" charset="-122"/>
                          <a:cs typeface="Arial" panose="020B0604020202020204" pitchFamily="34" charset="0"/>
                        </a:rPr>
                        <a:t> 3  +   X  +  </a:t>
                      </a:r>
                      <a:r>
                        <a:rPr kumimoji="0" lang="zh-CN" altLang="en-US" sz="3200" b="1" i="0" u="none" strike="noStrike" cap="none" normalizeH="0" baseline="0" smtClean="0">
                          <a:ln>
                            <a:noFill/>
                          </a:ln>
                          <a:solidFill>
                            <a:srgbClr val="0066FF"/>
                          </a:solidFill>
                          <a:effectLst/>
                          <a:latin typeface="Arial" panose="020B0604020202020204" pitchFamily="34" charset="0"/>
                          <a:ea typeface="宋体" panose="02010600030101010101" pitchFamily="2" charset="-122"/>
                          <a:cs typeface="Arial" panose="020B0604020202020204" pitchFamily="34" charset="0"/>
                        </a:rPr>
                        <a:t>自选模块    </a:t>
                      </a:r>
                      <a:r>
                        <a:rPr kumimoji="0" lang="en-US" altLang="zh-CN" sz="3200" b="1" i="0" u="none" strike="noStrike" cap="none" normalizeH="0" baseline="0" smtClean="0">
                          <a:ln>
                            <a:noFill/>
                          </a:ln>
                          <a:solidFill>
                            <a:srgbClr val="0066FF"/>
                          </a:solidFill>
                          <a:effectLst/>
                          <a:latin typeface="Arial" panose="020B0604020202020204" pitchFamily="34" charset="0"/>
                          <a:ea typeface="宋体" panose="02010600030101010101" pitchFamily="2" charset="-122"/>
                          <a:cs typeface="Arial" panose="020B0604020202020204" pitchFamily="34" charset="0"/>
                        </a:rPr>
                        <a:t>810</a:t>
                      </a:r>
                      <a:r>
                        <a:rPr kumimoji="0" lang="zh-CN" altLang="en-US" sz="3200" b="1" i="0" u="none" strike="noStrike" cap="none" normalizeH="0" baseline="0" smtClean="0">
                          <a:ln>
                            <a:noFill/>
                          </a:ln>
                          <a:solidFill>
                            <a:srgbClr val="0066FF"/>
                          </a:solidFill>
                          <a:effectLst/>
                          <a:latin typeface="Arial" panose="020B0604020202020204" pitchFamily="34" charset="0"/>
                          <a:ea typeface="宋体" panose="02010600030101010101" pitchFamily="2" charset="-122"/>
                          <a:cs typeface="Arial" panose="020B0604020202020204" pitchFamily="34" charset="0"/>
                        </a:rPr>
                        <a:t>分</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754282">
                <a:tc>
                  <a:txBody>
                    <a:bodyPr/>
                    <a:lstStyle>
                      <a:lvl1pPr>
                        <a:buClr>
                          <a:schemeClr val="hlink"/>
                        </a:buClr>
                        <a:defRPr>
                          <a:solidFill>
                            <a:schemeClr val="tx1"/>
                          </a:solidFill>
                          <a:latin typeface="Arial" panose="020B0604020202020204" pitchFamily="34" charset="0"/>
                          <a:cs typeface="Arial" panose="020B0604020202020204" pitchFamily="34" charset="0"/>
                        </a:defRPr>
                      </a:lvl1pPr>
                      <a:lvl2pPr marL="742950" indent="-285750">
                        <a:buClr>
                          <a:schemeClr val="hlink"/>
                        </a:buClr>
                        <a:defRPr>
                          <a:solidFill>
                            <a:schemeClr val="hlink"/>
                          </a:solidFill>
                          <a:latin typeface="Arial" panose="020B0604020202020204" pitchFamily="34" charset="0"/>
                          <a:cs typeface="Arial" panose="020B0604020202020204" pitchFamily="34" charset="0"/>
                        </a:defRPr>
                      </a:lvl2pPr>
                      <a:lvl3pPr marL="1143000" indent="-228600">
                        <a:buClr>
                          <a:schemeClr val="hlink"/>
                        </a:buClr>
                        <a:defRPr sz="1600">
                          <a:solidFill>
                            <a:schemeClr val="hlink"/>
                          </a:solidFill>
                          <a:latin typeface="Arial" panose="020B0604020202020204" pitchFamily="34" charset="0"/>
                          <a:cs typeface="Arial" panose="020B0604020202020204" pitchFamily="34" charset="0"/>
                        </a:defRPr>
                      </a:lvl3pPr>
                      <a:lvl4pPr marL="1600200" indent="-228600">
                        <a:buClr>
                          <a:schemeClr val="hlink"/>
                        </a:buClr>
                        <a:defRPr sz="1600">
                          <a:solidFill>
                            <a:schemeClr val="hlink"/>
                          </a:solidFill>
                          <a:latin typeface="Arial" panose="020B0604020202020204" pitchFamily="34" charset="0"/>
                          <a:cs typeface="Arial" panose="020B0604020202020204" pitchFamily="34" charset="0"/>
                        </a:defRPr>
                      </a:lvl4pPr>
                      <a:lvl5pPr marL="2057400" indent="-228600">
                        <a:buClr>
                          <a:schemeClr val="hlink"/>
                        </a:buClr>
                        <a:defRPr sz="1600">
                          <a:solidFill>
                            <a:schemeClr val="hlink"/>
                          </a:solidFill>
                          <a:latin typeface="Arial" panose="020B0604020202020204" pitchFamily="34" charset="0"/>
                          <a:cs typeface="Arial" panose="020B0604020202020204" pitchFamily="34" charset="0"/>
                        </a:defRPr>
                      </a:lvl5pPr>
                      <a:lvl6pPr marL="25146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marL="29718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marL="34290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marL="38862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3200" b="1" i="0" u="none" strike="noStrike" cap="none" normalizeH="0" baseline="0" smtClean="0">
                          <a:ln>
                            <a:noFill/>
                          </a:ln>
                          <a:solidFill>
                            <a:srgbClr val="800000"/>
                          </a:solidFill>
                          <a:effectLst/>
                          <a:latin typeface="Arial" panose="020B0604020202020204" pitchFamily="34" charset="0"/>
                          <a:ea typeface="宋体" panose="02010600030101010101" pitchFamily="2" charset="-122"/>
                          <a:cs typeface="Arial" panose="020B0604020202020204" pitchFamily="34" charset="0"/>
                        </a:rPr>
                        <a:t>二类</a:t>
                      </a:r>
                    </a:p>
                    <a:p>
                      <a:pPr marL="0" marR="0" lvl="0" indent="0" algn="l"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800" b="1" i="0" u="none" strike="noStrike" cap="none" normalizeH="0" baseline="0" smtClean="0">
                          <a:ln>
                            <a:noFill/>
                          </a:ln>
                          <a:solidFill>
                            <a:srgbClr val="800000"/>
                          </a:solidFill>
                          <a:effectLst/>
                          <a:latin typeface="Arial" panose="020B0604020202020204" pitchFamily="34" charset="0"/>
                          <a:ea typeface="宋体" panose="02010600030101010101" pitchFamily="2" charset="-122"/>
                          <a:cs typeface="Arial" panose="020B0604020202020204" pitchFamily="34" charset="0"/>
                        </a:rPr>
                        <a:t>对应于其他本科院校（包括现行的二本、三本）、专业</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buClr>
                          <a:schemeClr val="hlink"/>
                        </a:buClr>
                        <a:defRPr>
                          <a:solidFill>
                            <a:schemeClr val="tx1"/>
                          </a:solidFill>
                          <a:latin typeface="Arial" panose="020B0604020202020204" pitchFamily="34" charset="0"/>
                          <a:cs typeface="Arial" panose="020B0604020202020204" pitchFamily="34" charset="0"/>
                        </a:defRPr>
                      </a:lvl1pPr>
                      <a:lvl2pPr marL="742950" indent="-285750">
                        <a:buClr>
                          <a:schemeClr val="hlink"/>
                        </a:buClr>
                        <a:defRPr>
                          <a:solidFill>
                            <a:schemeClr val="hlink"/>
                          </a:solidFill>
                          <a:latin typeface="Arial" panose="020B0604020202020204" pitchFamily="34" charset="0"/>
                          <a:cs typeface="Arial" panose="020B0604020202020204" pitchFamily="34" charset="0"/>
                        </a:defRPr>
                      </a:lvl2pPr>
                      <a:lvl3pPr marL="1143000" indent="-228600">
                        <a:buClr>
                          <a:schemeClr val="hlink"/>
                        </a:buClr>
                        <a:defRPr sz="1600">
                          <a:solidFill>
                            <a:schemeClr val="hlink"/>
                          </a:solidFill>
                          <a:latin typeface="Arial" panose="020B0604020202020204" pitchFamily="34" charset="0"/>
                          <a:cs typeface="Arial" panose="020B0604020202020204" pitchFamily="34" charset="0"/>
                        </a:defRPr>
                      </a:lvl3pPr>
                      <a:lvl4pPr marL="1600200" indent="-228600">
                        <a:buClr>
                          <a:schemeClr val="hlink"/>
                        </a:buClr>
                        <a:defRPr sz="1600">
                          <a:solidFill>
                            <a:schemeClr val="hlink"/>
                          </a:solidFill>
                          <a:latin typeface="Arial" panose="020B0604020202020204" pitchFamily="34" charset="0"/>
                          <a:cs typeface="Arial" panose="020B0604020202020204" pitchFamily="34" charset="0"/>
                        </a:defRPr>
                      </a:lvl4pPr>
                      <a:lvl5pPr marL="2057400" indent="-228600">
                        <a:buClr>
                          <a:schemeClr val="hlink"/>
                        </a:buClr>
                        <a:defRPr sz="1600">
                          <a:solidFill>
                            <a:schemeClr val="hlink"/>
                          </a:solidFill>
                          <a:latin typeface="Arial" panose="020B0604020202020204" pitchFamily="34" charset="0"/>
                          <a:cs typeface="Arial" panose="020B0604020202020204" pitchFamily="34" charset="0"/>
                        </a:defRPr>
                      </a:lvl5pPr>
                      <a:lvl6pPr marL="25146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marL="29718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marL="34290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marL="38862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3200" b="1" i="0" u="none" strike="noStrike" cap="none" normalizeH="0" baseline="0" smtClean="0">
                          <a:ln>
                            <a:noFill/>
                          </a:ln>
                          <a:solidFill>
                            <a:srgbClr val="0066FF"/>
                          </a:solidFill>
                          <a:effectLst/>
                          <a:latin typeface="Arial" panose="020B0604020202020204" pitchFamily="34" charset="0"/>
                          <a:ea typeface="宋体" panose="02010600030101010101" pitchFamily="2" charset="-122"/>
                          <a:cs typeface="Arial" panose="020B0604020202020204" pitchFamily="34" charset="0"/>
                        </a:rPr>
                        <a:t>   </a:t>
                      </a:r>
                    </a:p>
                    <a:p>
                      <a:pPr marL="0" marR="0" lvl="0" indent="0" algn="l"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3200" b="1" i="0" u="none" strike="noStrike" cap="none" normalizeH="0" baseline="0" smtClean="0">
                          <a:ln>
                            <a:noFill/>
                          </a:ln>
                          <a:solidFill>
                            <a:srgbClr val="0066FF"/>
                          </a:solidFill>
                          <a:effectLst/>
                          <a:latin typeface="Arial" panose="020B0604020202020204" pitchFamily="34" charset="0"/>
                          <a:ea typeface="宋体" panose="02010600030101010101" pitchFamily="2" charset="-122"/>
                          <a:cs typeface="Arial" panose="020B0604020202020204" pitchFamily="34" charset="0"/>
                        </a:rPr>
                        <a:t> 3  +   X                         750</a:t>
                      </a:r>
                      <a:r>
                        <a:rPr kumimoji="0" lang="zh-CN" altLang="en-US" sz="3200" b="1" i="0" u="none" strike="noStrike" cap="none" normalizeH="0" baseline="0" smtClean="0">
                          <a:ln>
                            <a:noFill/>
                          </a:ln>
                          <a:solidFill>
                            <a:srgbClr val="0066FF"/>
                          </a:solidFill>
                          <a:effectLst/>
                          <a:latin typeface="Arial" panose="020B0604020202020204" pitchFamily="34" charset="0"/>
                          <a:ea typeface="宋体" panose="02010600030101010101" pitchFamily="2" charset="-122"/>
                          <a:cs typeface="Arial" panose="020B0604020202020204" pitchFamily="34" charset="0"/>
                        </a:rPr>
                        <a:t>分</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754282">
                <a:tc>
                  <a:txBody>
                    <a:bodyPr/>
                    <a:lstStyle>
                      <a:lvl1pPr>
                        <a:buClr>
                          <a:schemeClr val="hlink"/>
                        </a:buClr>
                        <a:defRPr>
                          <a:solidFill>
                            <a:schemeClr val="tx1"/>
                          </a:solidFill>
                          <a:latin typeface="Arial" panose="020B0604020202020204" pitchFamily="34" charset="0"/>
                          <a:cs typeface="Arial" panose="020B0604020202020204" pitchFamily="34" charset="0"/>
                        </a:defRPr>
                      </a:lvl1pPr>
                      <a:lvl2pPr marL="742950" indent="-285750">
                        <a:buClr>
                          <a:schemeClr val="hlink"/>
                        </a:buClr>
                        <a:defRPr>
                          <a:solidFill>
                            <a:schemeClr val="hlink"/>
                          </a:solidFill>
                          <a:latin typeface="Arial" panose="020B0604020202020204" pitchFamily="34" charset="0"/>
                          <a:cs typeface="Arial" panose="020B0604020202020204" pitchFamily="34" charset="0"/>
                        </a:defRPr>
                      </a:lvl2pPr>
                      <a:lvl3pPr marL="1143000" indent="-228600">
                        <a:buClr>
                          <a:schemeClr val="hlink"/>
                        </a:buClr>
                        <a:defRPr sz="1600">
                          <a:solidFill>
                            <a:schemeClr val="hlink"/>
                          </a:solidFill>
                          <a:latin typeface="Arial" panose="020B0604020202020204" pitchFamily="34" charset="0"/>
                          <a:cs typeface="Arial" panose="020B0604020202020204" pitchFamily="34" charset="0"/>
                        </a:defRPr>
                      </a:lvl3pPr>
                      <a:lvl4pPr marL="1600200" indent="-228600">
                        <a:buClr>
                          <a:schemeClr val="hlink"/>
                        </a:buClr>
                        <a:defRPr sz="1600">
                          <a:solidFill>
                            <a:schemeClr val="hlink"/>
                          </a:solidFill>
                          <a:latin typeface="Arial" panose="020B0604020202020204" pitchFamily="34" charset="0"/>
                          <a:cs typeface="Arial" panose="020B0604020202020204" pitchFamily="34" charset="0"/>
                        </a:defRPr>
                      </a:lvl4pPr>
                      <a:lvl5pPr marL="2057400" indent="-228600">
                        <a:buClr>
                          <a:schemeClr val="hlink"/>
                        </a:buClr>
                        <a:defRPr sz="1600">
                          <a:solidFill>
                            <a:schemeClr val="hlink"/>
                          </a:solidFill>
                          <a:latin typeface="Arial" panose="020B0604020202020204" pitchFamily="34" charset="0"/>
                          <a:cs typeface="Arial" panose="020B0604020202020204" pitchFamily="34" charset="0"/>
                        </a:defRPr>
                      </a:lvl5pPr>
                      <a:lvl6pPr marL="25146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marL="29718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marL="34290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marL="38862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3200" b="1" i="0" u="none" strike="noStrike" cap="none" normalizeH="0" baseline="0" smtClean="0">
                          <a:ln>
                            <a:noFill/>
                          </a:ln>
                          <a:solidFill>
                            <a:srgbClr val="0066FF"/>
                          </a:solidFill>
                          <a:effectLst/>
                          <a:latin typeface="Arial" panose="020B0604020202020204" pitchFamily="34" charset="0"/>
                          <a:ea typeface="宋体" panose="02010600030101010101" pitchFamily="2" charset="-122"/>
                          <a:cs typeface="Arial" panose="020B0604020202020204" pitchFamily="34" charset="0"/>
                        </a:rPr>
                        <a:t>三类</a:t>
                      </a:r>
                    </a:p>
                    <a:p>
                      <a:pPr marL="0" marR="0" lvl="0" indent="0" algn="l"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2400" b="1" i="0" u="none" strike="noStrike" cap="none" normalizeH="0" baseline="0" smtClean="0">
                          <a:ln>
                            <a:noFill/>
                          </a:ln>
                          <a:solidFill>
                            <a:schemeClr val="accent2"/>
                          </a:solidFill>
                          <a:effectLst/>
                          <a:latin typeface="Arial" panose="020B0604020202020204" pitchFamily="34" charset="0"/>
                          <a:ea typeface="宋体" panose="02010600030101010101" pitchFamily="2" charset="-122"/>
                          <a:cs typeface="Arial" panose="020B0604020202020204" pitchFamily="34" charset="0"/>
                        </a:rPr>
                        <a:t>高职高专院校</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buClr>
                          <a:schemeClr val="hlink"/>
                        </a:buClr>
                        <a:defRPr>
                          <a:solidFill>
                            <a:schemeClr val="tx1"/>
                          </a:solidFill>
                          <a:latin typeface="Arial" panose="020B0604020202020204" pitchFamily="34" charset="0"/>
                          <a:cs typeface="Arial" panose="020B0604020202020204" pitchFamily="34" charset="0"/>
                        </a:defRPr>
                      </a:lvl1pPr>
                      <a:lvl2pPr marL="742950" indent="-285750">
                        <a:buClr>
                          <a:schemeClr val="hlink"/>
                        </a:buClr>
                        <a:defRPr>
                          <a:solidFill>
                            <a:schemeClr val="hlink"/>
                          </a:solidFill>
                          <a:latin typeface="Arial" panose="020B0604020202020204" pitchFamily="34" charset="0"/>
                          <a:cs typeface="Arial" panose="020B0604020202020204" pitchFamily="34" charset="0"/>
                        </a:defRPr>
                      </a:lvl2pPr>
                      <a:lvl3pPr marL="1143000" indent="-228600">
                        <a:buClr>
                          <a:schemeClr val="hlink"/>
                        </a:buClr>
                        <a:defRPr sz="1600">
                          <a:solidFill>
                            <a:schemeClr val="hlink"/>
                          </a:solidFill>
                          <a:latin typeface="Arial" panose="020B0604020202020204" pitchFamily="34" charset="0"/>
                          <a:cs typeface="Arial" panose="020B0604020202020204" pitchFamily="34" charset="0"/>
                        </a:defRPr>
                      </a:lvl3pPr>
                      <a:lvl4pPr marL="1600200" indent="-228600">
                        <a:buClr>
                          <a:schemeClr val="hlink"/>
                        </a:buClr>
                        <a:defRPr sz="1600">
                          <a:solidFill>
                            <a:schemeClr val="hlink"/>
                          </a:solidFill>
                          <a:latin typeface="Arial" panose="020B0604020202020204" pitchFamily="34" charset="0"/>
                          <a:cs typeface="Arial" panose="020B0604020202020204" pitchFamily="34" charset="0"/>
                        </a:defRPr>
                      </a:lvl4pPr>
                      <a:lvl5pPr marL="2057400" indent="-228600">
                        <a:buClr>
                          <a:schemeClr val="hlink"/>
                        </a:buClr>
                        <a:defRPr sz="1600">
                          <a:solidFill>
                            <a:schemeClr val="hlink"/>
                          </a:solidFill>
                          <a:latin typeface="Arial" panose="020B0604020202020204" pitchFamily="34" charset="0"/>
                          <a:cs typeface="Arial" panose="020B0604020202020204" pitchFamily="34" charset="0"/>
                        </a:defRPr>
                      </a:lvl5pPr>
                      <a:lvl6pPr marL="25146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marL="29718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marL="34290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marL="3886200" indent="-22860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3200" b="1" i="0" u="none" strike="noStrike" cap="none" normalizeH="0" baseline="0" smtClean="0">
                          <a:ln>
                            <a:noFill/>
                          </a:ln>
                          <a:solidFill>
                            <a:srgbClr val="0066FF"/>
                          </a:solidFill>
                          <a:effectLst/>
                          <a:latin typeface="Arial" panose="020B0604020202020204" pitchFamily="34" charset="0"/>
                          <a:ea typeface="宋体" panose="02010600030101010101" pitchFamily="2" charset="-122"/>
                          <a:cs typeface="Arial" panose="020B0604020202020204" pitchFamily="34" charset="0"/>
                        </a:rPr>
                        <a:t>    </a:t>
                      </a:r>
                    </a:p>
                    <a:p>
                      <a:pPr marL="0" marR="0" lvl="0" indent="0" algn="l"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3200" b="1" i="0" u="none" strike="noStrike" cap="none" normalizeH="0" baseline="0" smtClean="0">
                          <a:ln>
                            <a:noFill/>
                          </a:ln>
                          <a:solidFill>
                            <a:srgbClr val="0066FF"/>
                          </a:solidFill>
                          <a:effectLst/>
                          <a:latin typeface="Arial" panose="020B0604020202020204" pitchFamily="34" charset="0"/>
                          <a:ea typeface="宋体" panose="02010600030101010101" pitchFamily="2" charset="-122"/>
                          <a:cs typeface="Arial" panose="020B0604020202020204" pitchFamily="34" charset="0"/>
                        </a:rPr>
                        <a:t> 3  +  </a:t>
                      </a:r>
                      <a:r>
                        <a:rPr kumimoji="0" lang="zh-CN" altLang="en-US" sz="3200" b="1" i="0" u="none" strike="noStrike" cap="none" normalizeH="0" baseline="0" smtClean="0">
                          <a:ln>
                            <a:noFill/>
                          </a:ln>
                          <a:solidFill>
                            <a:srgbClr val="0066FF"/>
                          </a:solidFill>
                          <a:effectLst/>
                          <a:latin typeface="Arial" panose="020B0604020202020204" pitchFamily="34" charset="0"/>
                          <a:ea typeface="宋体" panose="02010600030101010101" pitchFamily="2" charset="-122"/>
                          <a:cs typeface="Arial" panose="020B0604020202020204" pitchFamily="34" charset="0"/>
                        </a:rPr>
                        <a:t>技术                      </a:t>
                      </a:r>
                      <a:r>
                        <a:rPr kumimoji="0" lang="en-US" altLang="zh-CN" sz="3200" b="1" i="0" u="none" strike="noStrike" cap="none" normalizeH="0" baseline="0" smtClean="0">
                          <a:ln>
                            <a:noFill/>
                          </a:ln>
                          <a:solidFill>
                            <a:srgbClr val="0066FF"/>
                          </a:solidFill>
                          <a:effectLst/>
                          <a:latin typeface="Arial" panose="020B0604020202020204" pitchFamily="34" charset="0"/>
                          <a:ea typeface="宋体" panose="02010600030101010101" pitchFamily="2" charset="-122"/>
                          <a:cs typeface="Arial" panose="020B0604020202020204" pitchFamily="34" charset="0"/>
                        </a:rPr>
                        <a:t>550</a:t>
                      </a:r>
                      <a:r>
                        <a:rPr kumimoji="0" lang="zh-CN" altLang="en-US" sz="3200" b="1" i="0" u="none" strike="noStrike" cap="none" normalizeH="0" baseline="0" smtClean="0">
                          <a:ln>
                            <a:noFill/>
                          </a:ln>
                          <a:solidFill>
                            <a:srgbClr val="0066FF"/>
                          </a:solidFill>
                          <a:effectLst/>
                          <a:latin typeface="Arial" panose="020B0604020202020204" pitchFamily="34" charset="0"/>
                          <a:ea typeface="宋体" panose="02010600030101010101" pitchFamily="2" charset="-122"/>
                          <a:cs typeface="Arial" panose="020B0604020202020204" pitchFamily="34" charset="0"/>
                        </a:rPr>
                        <a:t>分</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extLst>
      <p:ext uri="{BB962C8B-B14F-4D97-AF65-F5344CB8AC3E}">
        <p14:creationId xmlns:p14="http://schemas.microsoft.com/office/powerpoint/2010/main" val="276077397"/>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3"/>
          <p:cNvSpPr>
            <a:spLocks noGrp="1"/>
          </p:cNvSpPr>
          <p:nvPr>
            <p:ph type="sldNum" sz="quarter" idx="10"/>
          </p:nvPr>
        </p:nvSpPr>
        <p:spPr>
          <a:noFill/>
        </p:spPr>
        <p:txBody>
          <a:bodyP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a:spcAft>
                <a:spcPct val="0"/>
              </a:spcAft>
              <a:buClrTx/>
              <a:buFontTx/>
              <a:buNone/>
            </a:pPr>
            <a:fld id="{C35C7854-A725-4B86-B166-7C9303F2092E}" type="slidenum">
              <a:rPr lang="ar-SA" altLang="en-US" sz="1000">
                <a:solidFill>
                  <a:schemeClr val="bg1"/>
                </a:solidFill>
              </a:rPr>
              <a:pPr>
                <a:spcAft>
                  <a:spcPct val="0"/>
                </a:spcAft>
                <a:buClrTx/>
                <a:buFontTx/>
                <a:buNone/>
              </a:pPr>
              <a:t>11</a:t>
            </a:fld>
            <a:endParaRPr lang="en-US" altLang="en-US" sz="1000">
              <a:solidFill>
                <a:schemeClr val="bg1"/>
              </a:solidFill>
            </a:endParaRPr>
          </a:p>
        </p:txBody>
      </p:sp>
      <p:sp>
        <p:nvSpPr>
          <p:cNvPr id="40963" name="Rectangle 2"/>
          <p:cNvSpPr>
            <a:spLocks noGrp="1" noChangeArrowheads="1"/>
          </p:cNvSpPr>
          <p:nvPr>
            <p:ph type="title"/>
          </p:nvPr>
        </p:nvSpPr>
        <p:spPr/>
        <p:txBody>
          <a:bodyPr/>
          <a:lstStyle/>
          <a:p>
            <a:pPr eaLnBrk="1" hangingPunct="1"/>
            <a:r>
              <a:rPr lang="zh-CN" altLang="en-US" sz="4000" smtClean="0">
                <a:ea typeface="宋体" panose="02010600030101010101" pitchFamily="2" charset="-122"/>
              </a:rPr>
              <a:t>理念</a:t>
            </a:r>
          </a:p>
        </p:txBody>
      </p:sp>
      <p:sp>
        <p:nvSpPr>
          <p:cNvPr id="40964" name="Rectangle 3"/>
          <p:cNvSpPr>
            <a:spLocks noGrp="1" noChangeArrowheads="1"/>
          </p:cNvSpPr>
          <p:nvPr>
            <p:ph type="body" idx="1"/>
          </p:nvPr>
        </p:nvSpPr>
        <p:spPr/>
        <p:txBody>
          <a:bodyPr/>
          <a:lstStyle/>
          <a:p>
            <a:pPr eaLnBrk="1" hangingPunct="1"/>
            <a:r>
              <a:rPr lang="en-US" altLang="zh-CN" smtClean="0">
                <a:solidFill>
                  <a:schemeClr val="hlink"/>
                </a:solidFill>
                <a:latin typeface="楷体_GB2312" pitchFamily="49" charset="-122"/>
                <a:ea typeface="楷体_GB2312" pitchFamily="49" charset="-122"/>
              </a:rPr>
              <a:t>  1.</a:t>
            </a:r>
            <a:r>
              <a:rPr lang="zh-CN" altLang="en-US" smtClean="0">
                <a:solidFill>
                  <a:schemeClr val="hlink"/>
                </a:solidFill>
                <a:latin typeface="楷体_GB2312" pitchFamily="49" charset="-122"/>
                <a:ea typeface="楷体_GB2312" pitchFamily="49" charset="-122"/>
              </a:rPr>
              <a:t>发挥学生专长，培养应用型人才</a:t>
            </a:r>
          </a:p>
          <a:p>
            <a:pPr eaLnBrk="1" hangingPunct="1">
              <a:buFont typeface="Wingdings 2" panose="05020102010507070707" pitchFamily="18" charset="2"/>
              <a:buNone/>
            </a:pPr>
            <a:r>
              <a:rPr lang="en-US" altLang="zh-CN" smtClean="0">
                <a:solidFill>
                  <a:schemeClr val="hlink"/>
                </a:solidFill>
                <a:latin typeface="楷体_GB2312" pitchFamily="49" charset="-122"/>
                <a:ea typeface="楷体_GB2312" pitchFamily="49" charset="-122"/>
              </a:rPr>
              <a:t>     2.</a:t>
            </a:r>
            <a:r>
              <a:rPr lang="zh-CN" altLang="en-US" smtClean="0">
                <a:solidFill>
                  <a:schemeClr val="hlink"/>
                </a:solidFill>
                <a:latin typeface="楷体_GB2312" pitchFamily="49" charset="-122"/>
                <a:ea typeface="楷体_GB2312" pitchFamily="49" charset="-122"/>
              </a:rPr>
              <a:t>有利高职高专实现选拔适合的新生</a:t>
            </a:r>
          </a:p>
          <a:p>
            <a:pPr eaLnBrk="1" hangingPunct="1">
              <a:buFont typeface="Wingdings 2" panose="05020102010507070707" pitchFamily="18" charset="2"/>
              <a:buNone/>
            </a:pPr>
            <a:r>
              <a:rPr lang="en-US" altLang="zh-CN" smtClean="0">
                <a:solidFill>
                  <a:schemeClr val="hlink"/>
                </a:solidFill>
                <a:latin typeface="楷体_GB2312" pitchFamily="49" charset="-122"/>
                <a:ea typeface="楷体_GB2312" pitchFamily="49" charset="-122"/>
              </a:rPr>
              <a:t>     3.</a:t>
            </a:r>
            <a:r>
              <a:rPr lang="zh-CN" altLang="en-US" smtClean="0">
                <a:solidFill>
                  <a:schemeClr val="hlink"/>
                </a:solidFill>
                <a:latin typeface="楷体_GB2312" pitchFamily="49" charset="-122"/>
                <a:ea typeface="楷体_GB2312" pitchFamily="49" charset="-122"/>
              </a:rPr>
              <a:t>有助于改变重理论轻实践的价值观</a:t>
            </a:r>
          </a:p>
          <a:p>
            <a:pPr eaLnBrk="1" hangingPunct="1">
              <a:buFont typeface="Wingdings 2" panose="05020102010507070707" pitchFamily="18" charset="2"/>
              <a:buNone/>
            </a:pPr>
            <a:r>
              <a:rPr lang="zh-CN" altLang="en-US" smtClean="0">
                <a:solidFill>
                  <a:schemeClr val="hlink"/>
                </a:solidFill>
                <a:latin typeface="楷体_GB2312" pitchFamily="49" charset="-122"/>
                <a:ea typeface="楷体_GB2312" pitchFamily="49" charset="-122"/>
              </a:rPr>
              <a:t>     </a:t>
            </a:r>
            <a:r>
              <a:rPr lang="en-US" altLang="zh-CN" smtClean="0">
                <a:solidFill>
                  <a:schemeClr val="hlink"/>
                </a:solidFill>
                <a:latin typeface="楷体_GB2312" pitchFamily="49" charset="-122"/>
                <a:ea typeface="楷体_GB2312" pitchFamily="49" charset="-122"/>
              </a:rPr>
              <a:t>4.</a:t>
            </a:r>
            <a:r>
              <a:rPr lang="zh-CN" altLang="en-US" smtClean="0">
                <a:solidFill>
                  <a:schemeClr val="hlink"/>
                </a:solidFill>
                <a:latin typeface="楷体_GB2312" pitchFamily="49" charset="-122"/>
                <a:ea typeface="楷体_GB2312" pitchFamily="49" charset="-122"/>
              </a:rPr>
              <a:t>技术实行平时考试、多次考试，有利于减轻学生的考试心理压力和复习迎考的负担，有利于学生以平常心参加考试。</a:t>
            </a:r>
          </a:p>
          <a:p>
            <a:pPr eaLnBrk="1" hangingPunct="1">
              <a:buFont typeface="Wingdings 2" panose="05020102010507070707" pitchFamily="18" charset="2"/>
              <a:buNone/>
            </a:pPr>
            <a:endParaRPr lang="zh-CN" altLang="en-US" smtClean="0">
              <a:solidFill>
                <a:schemeClr val="hlink"/>
              </a:solidFill>
              <a:latin typeface="楷体_GB2312" pitchFamily="49" charset="-122"/>
              <a:ea typeface="楷体_GB2312" pitchFamily="49" charset="-122"/>
            </a:endParaRPr>
          </a:p>
          <a:p>
            <a:pPr eaLnBrk="1" hangingPunct="1">
              <a:lnSpc>
                <a:spcPct val="90000"/>
              </a:lnSpc>
              <a:buFont typeface="Wingdings 2" panose="05020102010507070707" pitchFamily="18" charset="2"/>
              <a:buNone/>
            </a:pPr>
            <a:endParaRPr lang="zh-CN" altLang="en-US" smtClean="0">
              <a:solidFill>
                <a:schemeClr val="hlink"/>
              </a:solidFill>
              <a:latin typeface="楷体_GB2312" pitchFamily="49" charset="-122"/>
              <a:ea typeface="楷体_GB2312" pitchFamily="49" charset="-122"/>
            </a:endParaRPr>
          </a:p>
        </p:txBody>
      </p:sp>
    </p:spTree>
    <p:extLst>
      <p:ext uri="{BB962C8B-B14F-4D97-AF65-F5344CB8AC3E}">
        <p14:creationId xmlns:p14="http://schemas.microsoft.com/office/powerpoint/2010/main" val="939644531"/>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27B980EA-575C-4F09-B1EA-C3E39313FA38}" type="slidenum">
              <a:rPr lang="ar-SA" altLang="en-US" smtClean="0"/>
              <a:pPr/>
              <a:t>12</a:t>
            </a:fld>
            <a:endParaRPr lang="en-US" altLang="en-US"/>
          </a:p>
        </p:txBody>
      </p:sp>
      <p:sp>
        <p:nvSpPr>
          <p:cNvPr id="3" name="矩形 2">
            <a:hlinkClick r:id="rId2"/>
          </p:cNvPr>
          <p:cNvSpPr/>
          <p:nvPr/>
        </p:nvSpPr>
        <p:spPr>
          <a:xfrm>
            <a:off x="179512" y="1511030"/>
            <a:ext cx="8964488" cy="584775"/>
          </a:xfrm>
          <a:prstGeom prst="rect">
            <a:avLst/>
          </a:prstGeom>
          <a:noFill/>
        </p:spPr>
        <p:txBody>
          <a:bodyPr wrap="square" lIns="91440" tIns="45720" rIns="91440" bIns="45720">
            <a:spAutoFit/>
          </a:bodyPr>
          <a:lstStyle/>
          <a:p>
            <a:pPr algn="ctr"/>
            <a:r>
              <a:rPr lang="zh-CN" altLang="en-US" sz="3200" dirty="0" smtClean="0">
                <a:ln w="22225">
                  <a:solidFill>
                    <a:schemeClr val="accent2"/>
                  </a:solidFill>
                  <a:prstDash val="solid"/>
                </a:ln>
                <a:solidFill>
                  <a:schemeClr val="accent2">
                    <a:lumMod val="40000"/>
                    <a:lumOff val="60000"/>
                  </a:schemeClr>
                </a:solidFill>
              </a:rPr>
              <a:t>浙江省</a:t>
            </a:r>
            <a:r>
              <a:rPr lang="zh-CN" altLang="en-US" sz="3200" dirty="0">
                <a:ln w="22225">
                  <a:solidFill>
                    <a:schemeClr val="accent2"/>
                  </a:solidFill>
                  <a:prstDash val="solid"/>
                </a:ln>
                <a:solidFill>
                  <a:schemeClr val="accent2">
                    <a:lumMod val="40000"/>
                    <a:lumOff val="60000"/>
                  </a:schemeClr>
                </a:solidFill>
              </a:rPr>
              <a:t>深化高校考试招生制度综合改革试点</a:t>
            </a:r>
            <a:r>
              <a:rPr lang="zh-CN" altLang="en-US" sz="3200" dirty="0" smtClean="0">
                <a:ln w="22225">
                  <a:solidFill>
                    <a:schemeClr val="accent2"/>
                  </a:solidFill>
                  <a:prstDash val="solid"/>
                </a:ln>
                <a:solidFill>
                  <a:schemeClr val="accent2">
                    <a:lumMod val="40000"/>
                    <a:lumOff val="60000"/>
                  </a:schemeClr>
                </a:solidFill>
              </a:rPr>
              <a:t>方案</a:t>
            </a:r>
            <a:endParaRPr lang="zh-CN" altLang="en-US" sz="3200" dirty="0">
              <a:ln w="22225">
                <a:solidFill>
                  <a:schemeClr val="accent2"/>
                </a:solidFill>
                <a:prstDash val="solid"/>
              </a:ln>
              <a:solidFill>
                <a:schemeClr val="accent2">
                  <a:lumMod val="40000"/>
                  <a:lumOff val="60000"/>
                </a:schemeClr>
              </a:solidFill>
            </a:endParaRPr>
          </a:p>
        </p:txBody>
      </p:sp>
      <p:sp>
        <p:nvSpPr>
          <p:cNvPr id="4" name="矩形 3">
            <a:hlinkClick r:id="rId3" action="ppaction://hlinkfile"/>
          </p:cNvPr>
          <p:cNvSpPr/>
          <p:nvPr/>
        </p:nvSpPr>
        <p:spPr>
          <a:xfrm>
            <a:off x="468313" y="3220176"/>
            <a:ext cx="8568951" cy="954107"/>
          </a:xfrm>
          <a:prstGeom prst="rect">
            <a:avLst/>
          </a:prstGeom>
          <a:noFill/>
        </p:spPr>
        <p:txBody>
          <a:bodyPr wrap="square" lIns="91440" tIns="45720" rIns="91440" bIns="45720">
            <a:spAutoFit/>
          </a:bodyPr>
          <a:lstStyle/>
          <a:p>
            <a:pPr algn="ctr"/>
            <a:r>
              <a:rPr lang="zh-CN" altLang="zh-CN" sz="2800" dirty="0"/>
              <a:t>浙江省普通高中</a:t>
            </a:r>
            <a:r>
              <a:rPr lang="zh-CN" altLang="zh-CN" sz="2800" dirty="0" smtClean="0"/>
              <a:t>学业水平</a:t>
            </a:r>
            <a:r>
              <a:rPr lang="zh-CN" altLang="zh-CN" sz="2800" dirty="0"/>
              <a:t>考试实施办法和浙江省普通高校</a:t>
            </a:r>
            <a:r>
              <a:rPr lang="zh-CN" altLang="zh-CN" sz="2800" dirty="0" smtClean="0"/>
              <a:t>招生选</a:t>
            </a:r>
            <a:r>
              <a:rPr lang="zh-CN" altLang="zh-CN" sz="2800" dirty="0"/>
              <a:t>考科目考试实施</a:t>
            </a:r>
            <a:r>
              <a:rPr lang="zh-CN" altLang="zh-CN" sz="2800" dirty="0" smtClean="0"/>
              <a:t>办法</a:t>
            </a:r>
            <a:endParaRPr lang="zh-CN" altLang="en-US" sz="2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215768930"/>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609600" y="1943432"/>
            <a:ext cx="75596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zh-CN" sz="2400" b="1" dirty="0">
                <a:solidFill>
                  <a:srgbClr val="0000FF"/>
                </a:solidFill>
                <a:latin typeface="楷体_GB2312" pitchFamily="49" charset="-122"/>
                <a:ea typeface="楷体_GB2312" pitchFamily="49" charset="-122"/>
              </a:rPr>
              <a:t>    </a:t>
            </a:r>
            <a:r>
              <a:rPr lang="zh-CN" altLang="en-US" sz="2400" b="1" dirty="0">
                <a:solidFill>
                  <a:srgbClr val="FF0000"/>
                </a:solidFill>
                <a:latin typeface="楷体_GB2312" pitchFamily="49" charset="-122"/>
                <a:ea typeface="楷体_GB2312" pitchFamily="49" charset="-122"/>
              </a:rPr>
              <a:t>考试科目：</a:t>
            </a:r>
            <a:r>
              <a:rPr lang="zh-CN" altLang="en-US" sz="2400" b="1" dirty="0">
                <a:solidFill>
                  <a:srgbClr val="0000FF"/>
                </a:solidFill>
                <a:latin typeface="楷体_GB2312" pitchFamily="49" charset="-122"/>
                <a:ea typeface="楷体_GB2312" pitchFamily="49" charset="-122"/>
              </a:rPr>
              <a:t>语文、数学、外语（含英语、日语、俄语、德语、法语、西班牙语）、思想政治、历史、地理、物理、化学、生物、技术（含信息技术、通用技术）、体育与健康、音乐、美术。</a:t>
            </a:r>
          </a:p>
        </p:txBody>
      </p:sp>
      <p:sp>
        <p:nvSpPr>
          <p:cNvPr id="223235" name="Text Box 3"/>
          <p:cNvSpPr txBox="1">
            <a:spLocks noChangeArrowheads="1"/>
          </p:cNvSpPr>
          <p:nvPr/>
        </p:nvSpPr>
        <p:spPr bwMode="auto">
          <a:xfrm>
            <a:off x="609600" y="4226257"/>
            <a:ext cx="79248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zh-CN" sz="2400" b="1" dirty="0">
                <a:solidFill>
                  <a:srgbClr val="0000FF"/>
                </a:solidFill>
                <a:latin typeface="楷体_GB2312" pitchFamily="49" charset="-122"/>
                <a:ea typeface="楷体_GB2312" pitchFamily="49" charset="-122"/>
              </a:rPr>
              <a:t>     </a:t>
            </a:r>
            <a:r>
              <a:rPr lang="zh-CN" altLang="en-US" sz="2400" b="1" dirty="0">
                <a:solidFill>
                  <a:srgbClr val="FF0000"/>
                </a:solidFill>
                <a:latin typeface="楷体_GB2312" pitchFamily="49" charset="-122"/>
                <a:ea typeface="楷体_GB2312" pitchFamily="49" charset="-122"/>
              </a:rPr>
              <a:t>考试范围：</a:t>
            </a:r>
            <a:r>
              <a:rPr lang="zh-CN" altLang="en-US" sz="2400" b="1" dirty="0">
                <a:solidFill>
                  <a:srgbClr val="0000FF"/>
                </a:solidFill>
                <a:latin typeface="楷体_GB2312" pitchFamily="49" charset="-122"/>
                <a:ea typeface="楷体_GB2312" pitchFamily="49" charset="-122"/>
              </a:rPr>
              <a:t>浙江省普通高中学科教学指导意见中的</a:t>
            </a:r>
            <a:r>
              <a:rPr lang="zh-CN" altLang="en-US" sz="2400" b="1" dirty="0">
                <a:solidFill>
                  <a:srgbClr val="0000FF"/>
                </a:solidFill>
                <a:latin typeface="Times New Roman" panose="02020603050405020304" pitchFamily="18" charset="0"/>
                <a:ea typeface="楷体_GB2312" pitchFamily="49" charset="-122"/>
              </a:rPr>
              <a:t>“</a:t>
            </a:r>
            <a:r>
              <a:rPr lang="zh-CN" altLang="en-US" sz="2400" b="1" dirty="0">
                <a:solidFill>
                  <a:srgbClr val="0000FF"/>
                </a:solidFill>
                <a:latin typeface="楷体_GB2312" pitchFamily="49" charset="-122"/>
                <a:ea typeface="楷体_GB2312" pitchFamily="49" charset="-122"/>
              </a:rPr>
              <a:t>基本要求</a:t>
            </a:r>
            <a:r>
              <a:rPr lang="zh-CN" altLang="en-US" sz="2400" b="1" dirty="0">
                <a:solidFill>
                  <a:srgbClr val="0000FF"/>
                </a:solidFill>
                <a:latin typeface="Times New Roman" panose="02020603050405020304" pitchFamily="18" charset="0"/>
                <a:ea typeface="楷体_GB2312" pitchFamily="49" charset="-122"/>
              </a:rPr>
              <a:t>”</a:t>
            </a:r>
            <a:r>
              <a:rPr lang="zh-CN" altLang="en-US" sz="2400" b="1" dirty="0">
                <a:solidFill>
                  <a:srgbClr val="0000FF"/>
                </a:solidFill>
                <a:latin typeface="楷体_GB2312" pitchFamily="49" charset="-122"/>
                <a:ea typeface="楷体_GB2312" pitchFamily="49" charset="-122"/>
              </a:rPr>
              <a:t>， </a:t>
            </a:r>
            <a:r>
              <a:rPr lang="zh-CN" altLang="en-US" sz="2400" b="1" dirty="0">
                <a:solidFill>
                  <a:srgbClr val="0000FF"/>
                </a:solidFill>
                <a:latin typeface="Times New Roman" panose="02020603050405020304" pitchFamily="18" charset="0"/>
                <a:ea typeface="楷体_GB2312" pitchFamily="49" charset="-122"/>
              </a:rPr>
              <a:t>“</a:t>
            </a:r>
            <a:r>
              <a:rPr lang="zh-CN" altLang="en-US" sz="2400" b="1" dirty="0">
                <a:solidFill>
                  <a:srgbClr val="0000FF"/>
                </a:solidFill>
                <a:latin typeface="楷体_GB2312" pitchFamily="49" charset="-122"/>
                <a:ea typeface="楷体_GB2312" pitchFamily="49" charset="-122"/>
              </a:rPr>
              <a:t>浙江省普通高中学业水平考试标准</a:t>
            </a:r>
            <a:r>
              <a:rPr lang="zh-CN" altLang="en-US" sz="2400" b="1" dirty="0">
                <a:solidFill>
                  <a:srgbClr val="0000FF"/>
                </a:solidFill>
                <a:latin typeface="Times New Roman" panose="02020603050405020304" pitchFamily="18" charset="0"/>
                <a:ea typeface="楷体_GB2312" pitchFamily="49" charset="-122"/>
              </a:rPr>
              <a:t>”</a:t>
            </a:r>
            <a:r>
              <a:rPr lang="zh-CN" altLang="en-US" sz="2400" b="1" dirty="0">
                <a:solidFill>
                  <a:srgbClr val="0000FF"/>
                </a:solidFill>
                <a:latin typeface="楷体_GB2312" pitchFamily="49" charset="-122"/>
                <a:ea typeface="楷体_GB2312" pitchFamily="49" charset="-122"/>
              </a:rPr>
              <a:t>，只考必修内容。 </a:t>
            </a:r>
          </a:p>
        </p:txBody>
      </p:sp>
      <p:sp>
        <p:nvSpPr>
          <p:cNvPr id="223236" name="Text Box 4"/>
          <p:cNvSpPr txBox="1">
            <a:spLocks noChangeArrowheads="1"/>
          </p:cNvSpPr>
          <p:nvPr/>
        </p:nvSpPr>
        <p:spPr bwMode="auto">
          <a:xfrm>
            <a:off x="258170" y="982639"/>
            <a:ext cx="2759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dirty="0">
                <a:solidFill>
                  <a:srgbClr val="C00000"/>
                </a:solidFill>
                <a:ea typeface="黑体" panose="02010609060101010101" pitchFamily="49" charset="-122"/>
              </a:rPr>
              <a:t>学考</a:t>
            </a:r>
          </a:p>
        </p:txBody>
      </p:sp>
    </p:spTree>
    <p:extLst>
      <p:ext uri="{BB962C8B-B14F-4D97-AF65-F5344CB8AC3E}">
        <p14:creationId xmlns:p14="http://schemas.microsoft.com/office/powerpoint/2010/main" val="2807084954"/>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p:cNvSpPr txBox="1">
            <a:spLocks noChangeArrowheads="1"/>
          </p:cNvSpPr>
          <p:nvPr/>
        </p:nvSpPr>
        <p:spPr bwMode="auto">
          <a:xfrm>
            <a:off x="560696" y="1878274"/>
            <a:ext cx="3433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solidFill>
                  <a:srgbClr val="FF0000"/>
                </a:solidFill>
                <a:latin typeface="楷体_GB2312" pitchFamily="49" charset="-122"/>
                <a:ea typeface="楷体_GB2312" pitchFamily="49" charset="-122"/>
              </a:rPr>
              <a:t>考试形式：</a:t>
            </a:r>
            <a:r>
              <a:rPr lang="zh-CN" altLang="en-US" sz="2400" b="1" dirty="0">
                <a:solidFill>
                  <a:srgbClr val="0000FF"/>
                </a:solidFill>
                <a:latin typeface="楷体_GB2312" pitchFamily="49" charset="-122"/>
                <a:ea typeface="楷体_GB2312" pitchFamily="49" charset="-122"/>
              </a:rPr>
              <a:t>采用</a:t>
            </a:r>
            <a:r>
              <a:rPr lang="zh-CN" altLang="en-US" sz="2400" b="1" dirty="0" smtClean="0">
                <a:solidFill>
                  <a:srgbClr val="0000FF"/>
                </a:solidFill>
                <a:latin typeface="楷体_GB2312" pitchFamily="49" charset="-122"/>
                <a:ea typeface="楷体_GB2312" pitchFamily="49" charset="-122"/>
              </a:rPr>
              <a:t>笔试。 </a:t>
            </a:r>
            <a:endParaRPr lang="zh-CN" altLang="en-US" sz="2400" b="1" dirty="0">
              <a:solidFill>
                <a:srgbClr val="0000FF"/>
              </a:solidFill>
              <a:latin typeface="楷体_GB2312" pitchFamily="49" charset="-122"/>
              <a:ea typeface="楷体_GB2312" pitchFamily="49" charset="-122"/>
            </a:endParaRPr>
          </a:p>
        </p:txBody>
      </p:sp>
      <p:sp>
        <p:nvSpPr>
          <p:cNvPr id="227331" name="Text Box 3"/>
          <p:cNvSpPr txBox="1">
            <a:spLocks noChangeArrowheads="1"/>
          </p:cNvSpPr>
          <p:nvPr/>
        </p:nvSpPr>
        <p:spPr bwMode="auto">
          <a:xfrm>
            <a:off x="560696" y="3059374"/>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a:solidFill>
                  <a:srgbClr val="FF0000"/>
                </a:solidFill>
                <a:latin typeface="楷体_GB2312" pitchFamily="49" charset="-122"/>
                <a:ea typeface="楷体_GB2312" pitchFamily="49" charset="-122"/>
              </a:rPr>
              <a:t>考试时间：</a:t>
            </a:r>
            <a:r>
              <a:rPr lang="en-US" altLang="zh-CN" sz="2400" b="1">
                <a:solidFill>
                  <a:srgbClr val="0000FF"/>
                </a:solidFill>
                <a:latin typeface="楷体_GB2312" pitchFamily="49" charset="-122"/>
                <a:ea typeface="楷体_GB2312" pitchFamily="49" charset="-122"/>
              </a:rPr>
              <a:t>60</a:t>
            </a:r>
            <a:r>
              <a:rPr lang="zh-CN" altLang="en-US" sz="2400" b="1">
                <a:solidFill>
                  <a:srgbClr val="0000FF"/>
                </a:solidFill>
                <a:latin typeface="楷体_GB2312" pitchFamily="49" charset="-122"/>
                <a:ea typeface="楷体_GB2312" pitchFamily="49" charset="-122"/>
              </a:rPr>
              <a:t>分钟。 </a:t>
            </a:r>
          </a:p>
        </p:txBody>
      </p:sp>
      <p:sp>
        <p:nvSpPr>
          <p:cNvPr id="227332" name="Text Box 4"/>
          <p:cNvSpPr txBox="1">
            <a:spLocks noChangeArrowheads="1"/>
          </p:cNvSpPr>
          <p:nvPr/>
        </p:nvSpPr>
        <p:spPr bwMode="auto">
          <a:xfrm>
            <a:off x="560696" y="4507174"/>
            <a:ext cx="784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a:solidFill>
                  <a:srgbClr val="FF0000"/>
                </a:solidFill>
                <a:latin typeface="楷体_GB2312" pitchFamily="49" charset="-122"/>
                <a:ea typeface="楷体_GB2312" pitchFamily="49" charset="-122"/>
              </a:rPr>
              <a:t>日程安排：</a:t>
            </a:r>
            <a:r>
              <a:rPr lang="zh-CN" altLang="en-US" sz="2400" b="1">
                <a:solidFill>
                  <a:srgbClr val="0000FF"/>
                </a:solidFill>
                <a:latin typeface="楷体_GB2312" pitchFamily="49" charset="-122"/>
                <a:ea typeface="楷体_GB2312" pitchFamily="49" charset="-122"/>
              </a:rPr>
              <a:t>考试一年安排两次，分别在</a:t>
            </a:r>
            <a:r>
              <a:rPr lang="en-US" altLang="zh-CN" sz="2400" b="1">
                <a:solidFill>
                  <a:srgbClr val="0000FF"/>
                </a:solidFill>
                <a:latin typeface="楷体_GB2312" pitchFamily="49" charset="-122"/>
                <a:ea typeface="楷体_GB2312" pitchFamily="49" charset="-122"/>
              </a:rPr>
              <a:t>4</a:t>
            </a:r>
            <a:r>
              <a:rPr lang="zh-CN" altLang="en-US" sz="2400" b="1">
                <a:solidFill>
                  <a:srgbClr val="0000FF"/>
                </a:solidFill>
                <a:latin typeface="楷体_GB2312" pitchFamily="49" charset="-122"/>
                <a:ea typeface="楷体_GB2312" pitchFamily="49" charset="-122"/>
              </a:rPr>
              <a:t>月和</a:t>
            </a:r>
            <a:r>
              <a:rPr lang="en-US" altLang="zh-CN" sz="2400" b="1">
                <a:solidFill>
                  <a:srgbClr val="0000FF"/>
                </a:solidFill>
                <a:latin typeface="楷体_GB2312" pitchFamily="49" charset="-122"/>
                <a:ea typeface="楷体_GB2312" pitchFamily="49" charset="-122"/>
              </a:rPr>
              <a:t>10</a:t>
            </a:r>
            <a:r>
              <a:rPr lang="zh-CN" altLang="en-US" sz="2400" b="1">
                <a:solidFill>
                  <a:srgbClr val="0000FF"/>
                </a:solidFill>
                <a:latin typeface="楷体_GB2312" pitchFamily="49" charset="-122"/>
                <a:ea typeface="楷体_GB2312" pitchFamily="49" charset="-122"/>
              </a:rPr>
              <a:t>月进行。 </a:t>
            </a:r>
          </a:p>
        </p:txBody>
      </p:sp>
    </p:spTree>
    <p:extLst>
      <p:ext uri="{BB962C8B-B14F-4D97-AF65-F5344CB8AC3E}">
        <p14:creationId xmlns:p14="http://schemas.microsoft.com/office/powerpoint/2010/main" val="3038213051"/>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432" name="Group 80"/>
          <p:cNvGrpSpPr>
            <a:grpSpLocks/>
          </p:cNvGrpSpPr>
          <p:nvPr/>
        </p:nvGrpSpPr>
        <p:grpSpPr bwMode="auto">
          <a:xfrm>
            <a:off x="598227" y="950794"/>
            <a:ext cx="7543800" cy="5257800"/>
            <a:chOff x="0" y="0"/>
            <a:chExt cx="3868" cy="2823"/>
          </a:xfrm>
        </p:grpSpPr>
        <p:grpSp>
          <p:nvGrpSpPr>
            <p:cNvPr id="228381" name="Group 29"/>
            <p:cNvGrpSpPr>
              <a:grpSpLocks/>
            </p:cNvGrpSpPr>
            <p:nvPr/>
          </p:nvGrpSpPr>
          <p:grpSpPr bwMode="auto">
            <a:xfrm>
              <a:off x="0" y="0"/>
              <a:ext cx="600" cy="365"/>
              <a:chOff x="0" y="0"/>
              <a:chExt cx="600" cy="365"/>
            </a:xfrm>
          </p:grpSpPr>
          <p:sp>
            <p:nvSpPr>
              <p:cNvPr id="228354" name="Rectangle 2"/>
              <p:cNvSpPr>
                <a:spLocks noChangeArrowheads="1"/>
              </p:cNvSpPr>
              <p:nvPr/>
            </p:nvSpPr>
            <p:spPr bwMode="auto">
              <a:xfrm>
                <a:off x="43" y="0"/>
                <a:ext cx="51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日 期</a:t>
                </a:r>
              </a:p>
              <a:p>
                <a:pPr algn="ctr" eaLnBrk="0" hangingPunct="0"/>
                <a:endParaRPr lang="en-US" altLang="zh-CN" sz="1600" b="1">
                  <a:latin typeface="楷体_GB2312" pitchFamily="49" charset="-122"/>
                  <a:ea typeface="楷体_GB2312" pitchFamily="49" charset="-122"/>
                </a:endParaRPr>
              </a:p>
            </p:txBody>
          </p:sp>
          <p:sp>
            <p:nvSpPr>
              <p:cNvPr id="228380" name="Rectangle 28"/>
              <p:cNvSpPr>
                <a:spLocks noChangeArrowheads="1"/>
              </p:cNvSpPr>
              <p:nvPr/>
            </p:nvSpPr>
            <p:spPr bwMode="auto">
              <a:xfrm>
                <a:off x="0" y="0"/>
                <a:ext cx="60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83" name="Group 31"/>
            <p:cNvGrpSpPr>
              <a:grpSpLocks/>
            </p:cNvGrpSpPr>
            <p:nvPr/>
          </p:nvGrpSpPr>
          <p:grpSpPr bwMode="auto">
            <a:xfrm>
              <a:off x="600" y="0"/>
              <a:ext cx="1642" cy="365"/>
              <a:chOff x="600" y="0"/>
              <a:chExt cx="1642" cy="365"/>
            </a:xfrm>
          </p:grpSpPr>
          <p:sp>
            <p:nvSpPr>
              <p:cNvPr id="228355" name="Rectangle 3"/>
              <p:cNvSpPr>
                <a:spLocks noChangeArrowheads="1"/>
              </p:cNvSpPr>
              <p:nvPr/>
            </p:nvSpPr>
            <p:spPr bwMode="auto">
              <a:xfrm>
                <a:off x="643" y="0"/>
                <a:ext cx="155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上</a:t>
                </a:r>
                <a:r>
                  <a:rPr lang="zh-CN" altLang="en-US" sz="1600" b="1">
                    <a:ea typeface="楷体_GB2312" pitchFamily="49" charset="-122"/>
                  </a:rPr>
                  <a:t>  </a:t>
                </a:r>
                <a:r>
                  <a:rPr lang="zh-CN" altLang="en-US" sz="1600" b="1">
                    <a:latin typeface="楷体_GB2312" pitchFamily="49" charset="-122"/>
                    <a:ea typeface="楷体_GB2312" pitchFamily="49" charset="-122"/>
                  </a:rPr>
                  <a:t>午</a:t>
                </a:r>
              </a:p>
              <a:p>
                <a:pPr algn="ctr" eaLnBrk="0" hangingPunct="0"/>
                <a:endParaRPr lang="en-US" altLang="zh-CN" sz="1600" b="1">
                  <a:latin typeface="楷体_GB2312" pitchFamily="49" charset="-122"/>
                  <a:ea typeface="楷体_GB2312" pitchFamily="49" charset="-122"/>
                </a:endParaRPr>
              </a:p>
            </p:txBody>
          </p:sp>
          <p:sp>
            <p:nvSpPr>
              <p:cNvPr id="228382" name="Rectangle 30"/>
              <p:cNvSpPr>
                <a:spLocks noChangeArrowheads="1"/>
              </p:cNvSpPr>
              <p:nvPr/>
            </p:nvSpPr>
            <p:spPr bwMode="auto">
              <a:xfrm>
                <a:off x="600" y="0"/>
                <a:ext cx="1642"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85" name="Group 33"/>
            <p:cNvGrpSpPr>
              <a:grpSpLocks/>
            </p:cNvGrpSpPr>
            <p:nvPr/>
          </p:nvGrpSpPr>
          <p:grpSpPr bwMode="auto">
            <a:xfrm>
              <a:off x="2242" y="0"/>
              <a:ext cx="1626" cy="365"/>
              <a:chOff x="2242" y="0"/>
              <a:chExt cx="1626" cy="365"/>
            </a:xfrm>
          </p:grpSpPr>
          <p:sp>
            <p:nvSpPr>
              <p:cNvPr id="228356" name="Rectangle 4"/>
              <p:cNvSpPr>
                <a:spLocks noChangeArrowheads="1"/>
              </p:cNvSpPr>
              <p:nvPr/>
            </p:nvSpPr>
            <p:spPr bwMode="auto">
              <a:xfrm>
                <a:off x="2285" y="0"/>
                <a:ext cx="15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下</a:t>
                </a:r>
                <a:r>
                  <a:rPr lang="zh-CN" altLang="en-US" sz="1600" b="1">
                    <a:ea typeface="楷体_GB2312" pitchFamily="49" charset="-122"/>
                  </a:rPr>
                  <a:t>  </a:t>
                </a:r>
                <a:r>
                  <a:rPr lang="zh-CN" altLang="en-US" sz="1600" b="1">
                    <a:latin typeface="楷体_GB2312" pitchFamily="49" charset="-122"/>
                    <a:ea typeface="楷体_GB2312" pitchFamily="49" charset="-122"/>
                  </a:rPr>
                  <a:t>午</a:t>
                </a:r>
              </a:p>
              <a:p>
                <a:pPr algn="ctr" eaLnBrk="0" hangingPunct="0"/>
                <a:endParaRPr lang="en-US" altLang="zh-CN" sz="1600" b="1">
                  <a:latin typeface="楷体_GB2312" pitchFamily="49" charset="-122"/>
                  <a:ea typeface="楷体_GB2312" pitchFamily="49" charset="-122"/>
                </a:endParaRPr>
              </a:p>
            </p:txBody>
          </p:sp>
          <p:sp>
            <p:nvSpPr>
              <p:cNvPr id="228384" name="Rectangle 32"/>
              <p:cNvSpPr>
                <a:spLocks noChangeArrowheads="1"/>
              </p:cNvSpPr>
              <p:nvPr/>
            </p:nvSpPr>
            <p:spPr bwMode="auto">
              <a:xfrm>
                <a:off x="2242" y="0"/>
                <a:ext cx="1626"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87" name="Group 35"/>
            <p:cNvGrpSpPr>
              <a:grpSpLocks/>
            </p:cNvGrpSpPr>
            <p:nvPr/>
          </p:nvGrpSpPr>
          <p:grpSpPr bwMode="auto">
            <a:xfrm>
              <a:off x="0" y="365"/>
              <a:ext cx="600" cy="730"/>
              <a:chOff x="0" y="365"/>
              <a:chExt cx="600" cy="730"/>
            </a:xfrm>
          </p:grpSpPr>
          <p:sp>
            <p:nvSpPr>
              <p:cNvPr id="228357" name="Rectangle 5"/>
              <p:cNvSpPr>
                <a:spLocks noChangeArrowheads="1"/>
              </p:cNvSpPr>
              <p:nvPr/>
            </p:nvSpPr>
            <p:spPr bwMode="auto">
              <a:xfrm>
                <a:off x="43" y="365"/>
                <a:ext cx="514"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第一天</a:t>
                </a:r>
              </a:p>
              <a:p>
                <a:pPr algn="ctr" eaLnBrk="0" hangingPunct="0"/>
                <a:r>
                  <a:rPr lang="zh-CN" altLang="en-US" sz="1600" b="1">
                    <a:latin typeface="楷体_GB2312" pitchFamily="49" charset="-122"/>
                    <a:ea typeface="楷体_GB2312" pitchFamily="49" charset="-122"/>
                  </a:rPr>
                  <a:t>周五</a:t>
                </a:r>
              </a:p>
              <a:p>
                <a:pPr algn="ctr" eaLnBrk="0" hangingPunct="0"/>
                <a:endParaRPr lang="en-US" altLang="zh-CN" sz="1600" b="1">
                  <a:latin typeface="楷体_GB2312" pitchFamily="49" charset="-122"/>
                  <a:ea typeface="楷体_GB2312" pitchFamily="49" charset="-122"/>
                </a:endParaRPr>
              </a:p>
            </p:txBody>
          </p:sp>
          <p:sp>
            <p:nvSpPr>
              <p:cNvPr id="228386" name="Rectangle 34"/>
              <p:cNvSpPr>
                <a:spLocks noChangeArrowheads="1"/>
              </p:cNvSpPr>
              <p:nvPr/>
            </p:nvSpPr>
            <p:spPr bwMode="auto">
              <a:xfrm>
                <a:off x="0" y="365"/>
                <a:ext cx="600" cy="7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89" name="Group 37"/>
            <p:cNvGrpSpPr>
              <a:grpSpLocks/>
            </p:cNvGrpSpPr>
            <p:nvPr/>
          </p:nvGrpSpPr>
          <p:grpSpPr bwMode="auto">
            <a:xfrm>
              <a:off x="600" y="365"/>
              <a:ext cx="698" cy="365"/>
              <a:chOff x="600" y="365"/>
              <a:chExt cx="698" cy="365"/>
            </a:xfrm>
          </p:grpSpPr>
          <p:sp>
            <p:nvSpPr>
              <p:cNvPr id="228358" name="Rectangle 6"/>
              <p:cNvSpPr>
                <a:spLocks noChangeArrowheads="1"/>
              </p:cNvSpPr>
              <p:nvPr/>
            </p:nvSpPr>
            <p:spPr bwMode="auto">
              <a:xfrm>
                <a:off x="643" y="365"/>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历史</a:t>
                </a:r>
              </a:p>
              <a:p>
                <a:pPr algn="ctr" eaLnBrk="0" hangingPunct="0"/>
                <a:endParaRPr lang="en-US" altLang="zh-CN" sz="1600" b="1">
                  <a:latin typeface="楷体_GB2312" pitchFamily="49" charset="-122"/>
                  <a:ea typeface="楷体_GB2312" pitchFamily="49" charset="-122"/>
                </a:endParaRPr>
              </a:p>
            </p:txBody>
          </p:sp>
          <p:sp>
            <p:nvSpPr>
              <p:cNvPr id="228388" name="Rectangle 36"/>
              <p:cNvSpPr>
                <a:spLocks noChangeArrowheads="1"/>
              </p:cNvSpPr>
              <p:nvPr/>
            </p:nvSpPr>
            <p:spPr bwMode="auto">
              <a:xfrm>
                <a:off x="600" y="365"/>
                <a:ext cx="69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91" name="Group 39"/>
            <p:cNvGrpSpPr>
              <a:grpSpLocks/>
            </p:cNvGrpSpPr>
            <p:nvPr/>
          </p:nvGrpSpPr>
          <p:grpSpPr bwMode="auto">
            <a:xfrm>
              <a:off x="1298" y="365"/>
              <a:ext cx="944" cy="365"/>
              <a:chOff x="1298" y="365"/>
              <a:chExt cx="944" cy="365"/>
            </a:xfrm>
          </p:grpSpPr>
          <p:sp>
            <p:nvSpPr>
              <p:cNvPr id="228359" name="Rectangle 7"/>
              <p:cNvSpPr>
                <a:spLocks noChangeArrowheads="1"/>
              </p:cNvSpPr>
              <p:nvPr/>
            </p:nvSpPr>
            <p:spPr bwMode="auto">
              <a:xfrm>
                <a:off x="1341" y="365"/>
                <a:ext cx="8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8:10-9:10</a:t>
                </a:r>
              </a:p>
              <a:p>
                <a:pPr algn="ctr" eaLnBrk="0" hangingPunct="0"/>
                <a:endParaRPr lang="en-US" altLang="zh-CN" sz="1600" b="1">
                  <a:latin typeface="楷体_GB2312" pitchFamily="49" charset="-122"/>
                  <a:ea typeface="楷体_GB2312" pitchFamily="49" charset="-122"/>
                </a:endParaRPr>
              </a:p>
            </p:txBody>
          </p:sp>
          <p:sp>
            <p:nvSpPr>
              <p:cNvPr id="228390" name="Rectangle 38"/>
              <p:cNvSpPr>
                <a:spLocks noChangeArrowheads="1"/>
              </p:cNvSpPr>
              <p:nvPr/>
            </p:nvSpPr>
            <p:spPr bwMode="auto">
              <a:xfrm>
                <a:off x="1298" y="365"/>
                <a:ext cx="94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93" name="Group 41"/>
            <p:cNvGrpSpPr>
              <a:grpSpLocks/>
            </p:cNvGrpSpPr>
            <p:nvPr/>
          </p:nvGrpSpPr>
          <p:grpSpPr bwMode="auto">
            <a:xfrm>
              <a:off x="2242" y="365"/>
              <a:ext cx="686" cy="730"/>
              <a:chOff x="2242" y="365"/>
              <a:chExt cx="686" cy="730"/>
            </a:xfrm>
          </p:grpSpPr>
          <p:sp>
            <p:nvSpPr>
              <p:cNvPr id="228360" name="Rectangle 8"/>
              <p:cNvSpPr>
                <a:spLocks noChangeArrowheads="1"/>
              </p:cNvSpPr>
              <p:nvPr/>
            </p:nvSpPr>
            <p:spPr bwMode="auto">
              <a:xfrm>
                <a:off x="2285" y="365"/>
                <a:ext cx="600"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技术</a:t>
                </a:r>
              </a:p>
              <a:p>
                <a:pPr algn="ctr" eaLnBrk="0" hangingPunct="0"/>
                <a:endParaRPr lang="en-US" altLang="zh-CN" sz="1600" b="1">
                  <a:latin typeface="楷体_GB2312" pitchFamily="49" charset="-122"/>
                  <a:ea typeface="楷体_GB2312" pitchFamily="49" charset="-122"/>
                </a:endParaRPr>
              </a:p>
            </p:txBody>
          </p:sp>
          <p:sp>
            <p:nvSpPr>
              <p:cNvPr id="228392" name="Rectangle 40"/>
              <p:cNvSpPr>
                <a:spLocks noChangeArrowheads="1"/>
              </p:cNvSpPr>
              <p:nvPr/>
            </p:nvSpPr>
            <p:spPr bwMode="auto">
              <a:xfrm>
                <a:off x="2242" y="365"/>
                <a:ext cx="686" cy="7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95" name="Group 43"/>
            <p:cNvGrpSpPr>
              <a:grpSpLocks/>
            </p:cNvGrpSpPr>
            <p:nvPr/>
          </p:nvGrpSpPr>
          <p:grpSpPr bwMode="auto">
            <a:xfrm>
              <a:off x="2928" y="365"/>
              <a:ext cx="940" cy="730"/>
              <a:chOff x="2928" y="365"/>
              <a:chExt cx="940" cy="730"/>
            </a:xfrm>
          </p:grpSpPr>
          <p:sp>
            <p:nvSpPr>
              <p:cNvPr id="228361" name="Rectangle 9"/>
              <p:cNvSpPr>
                <a:spLocks noChangeArrowheads="1"/>
              </p:cNvSpPr>
              <p:nvPr/>
            </p:nvSpPr>
            <p:spPr bwMode="auto">
              <a:xfrm>
                <a:off x="2971" y="365"/>
                <a:ext cx="854"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1:30-2:30</a:t>
                </a:r>
              </a:p>
              <a:p>
                <a:pPr algn="ctr" eaLnBrk="0" hangingPunct="0"/>
                <a:endParaRPr lang="en-US" altLang="zh-CN" sz="1600" b="1">
                  <a:latin typeface="楷体_GB2312" pitchFamily="49" charset="-122"/>
                  <a:ea typeface="楷体_GB2312" pitchFamily="49" charset="-122"/>
                </a:endParaRPr>
              </a:p>
            </p:txBody>
          </p:sp>
          <p:sp>
            <p:nvSpPr>
              <p:cNvPr id="228394" name="Rectangle 42"/>
              <p:cNvSpPr>
                <a:spLocks noChangeArrowheads="1"/>
              </p:cNvSpPr>
              <p:nvPr/>
            </p:nvSpPr>
            <p:spPr bwMode="auto">
              <a:xfrm>
                <a:off x="2928" y="365"/>
                <a:ext cx="940" cy="7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97" name="Group 45"/>
            <p:cNvGrpSpPr>
              <a:grpSpLocks/>
            </p:cNvGrpSpPr>
            <p:nvPr/>
          </p:nvGrpSpPr>
          <p:grpSpPr bwMode="auto">
            <a:xfrm>
              <a:off x="600" y="730"/>
              <a:ext cx="698" cy="365"/>
              <a:chOff x="600" y="730"/>
              <a:chExt cx="698" cy="365"/>
            </a:xfrm>
          </p:grpSpPr>
          <p:sp>
            <p:nvSpPr>
              <p:cNvPr id="228362" name="Rectangle 10"/>
              <p:cNvSpPr>
                <a:spLocks noChangeArrowheads="1"/>
              </p:cNvSpPr>
              <p:nvPr/>
            </p:nvSpPr>
            <p:spPr bwMode="auto">
              <a:xfrm>
                <a:off x="643" y="730"/>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物理</a:t>
                </a:r>
              </a:p>
              <a:p>
                <a:pPr algn="ctr" eaLnBrk="0" hangingPunct="0"/>
                <a:endParaRPr lang="en-US" altLang="zh-CN" sz="1600" b="1">
                  <a:latin typeface="楷体_GB2312" pitchFamily="49" charset="-122"/>
                  <a:ea typeface="楷体_GB2312" pitchFamily="49" charset="-122"/>
                </a:endParaRPr>
              </a:p>
            </p:txBody>
          </p:sp>
          <p:sp>
            <p:nvSpPr>
              <p:cNvPr id="228396" name="Rectangle 44"/>
              <p:cNvSpPr>
                <a:spLocks noChangeArrowheads="1"/>
              </p:cNvSpPr>
              <p:nvPr/>
            </p:nvSpPr>
            <p:spPr bwMode="auto">
              <a:xfrm>
                <a:off x="600" y="730"/>
                <a:ext cx="69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99" name="Group 47"/>
            <p:cNvGrpSpPr>
              <a:grpSpLocks/>
            </p:cNvGrpSpPr>
            <p:nvPr/>
          </p:nvGrpSpPr>
          <p:grpSpPr bwMode="auto">
            <a:xfrm>
              <a:off x="1298" y="730"/>
              <a:ext cx="944" cy="365"/>
              <a:chOff x="1298" y="730"/>
              <a:chExt cx="944" cy="365"/>
            </a:xfrm>
          </p:grpSpPr>
          <p:sp>
            <p:nvSpPr>
              <p:cNvPr id="228363" name="Rectangle 11"/>
              <p:cNvSpPr>
                <a:spLocks noChangeArrowheads="1"/>
              </p:cNvSpPr>
              <p:nvPr/>
            </p:nvSpPr>
            <p:spPr bwMode="auto">
              <a:xfrm>
                <a:off x="1341" y="730"/>
                <a:ext cx="8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10:30-11:30</a:t>
                </a:r>
              </a:p>
              <a:p>
                <a:pPr algn="ctr" eaLnBrk="0" hangingPunct="0"/>
                <a:endParaRPr lang="en-US" altLang="zh-CN" sz="1600" b="1">
                  <a:latin typeface="楷体_GB2312" pitchFamily="49" charset="-122"/>
                  <a:ea typeface="楷体_GB2312" pitchFamily="49" charset="-122"/>
                </a:endParaRPr>
              </a:p>
            </p:txBody>
          </p:sp>
          <p:sp>
            <p:nvSpPr>
              <p:cNvPr id="228398" name="Rectangle 46"/>
              <p:cNvSpPr>
                <a:spLocks noChangeArrowheads="1"/>
              </p:cNvSpPr>
              <p:nvPr/>
            </p:nvSpPr>
            <p:spPr bwMode="auto">
              <a:xfrm>
                <a:off x="1298" y="730"/>
                <a:ext cx="94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01" name="Group 49"/>
            <p:cNvGrpSpPr>
              <a:grpSpLocks/>
            </p:cNvGrpSpPr>
            <p:nvPr/>
          </p:nvGrpSpPr>
          <p:grpSpPr bwMode="auto">
            <a:xfrm>
              <a:off x="0" y="1095"/>
              <a:ext cx="600" cy="998"/>
              <a:chOff x="0" y="1095"/>
              <a:chExt cx="600" cy="998"/>
            </a:xfrm>
          </p:grpSpPr>
          <p:sp>
            <p:nvSpPr>
              <p:cNvPr id="228364" name="Rectangle 12"/>
              <p:cNvSpPr>
                <a:spLocks noChangeArrowheads="1"/>
              </p:cNvSpPr>
              <p:nvPr/>
            </p:nvSpPr>
            <p:spPr bwMode="auto">
              <a:xfrm>
                <a:off x="43" y="1095"/>
                <a:ext cx="514" cy="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第二天</a:t>
                </a:r>
              </a:p>
              <a:p>
                <a:pPr algn="ctr" eaLnBrk="0" hangingPunct="0"/>
                <a:r>
                  <a:rPr lang="zh-CN" altLang="en-US" sz="1600" b="1">
                    <a:latin typeface="楷体_GB2312" pitchFamily="49" charset="-122"/>
                    <a:ea typeface="楷体_GB2312" pitchFamily="49" charset="-122"/>
                  </a:rPr>
                  <a:t>周六</a:t>
                </a:r>
              </a:p>
              <a:p>
                <a:pPr algn="ctr" eaLnBrk="0" hangingPunct="0"/>
                <a:endParaRPr lang="en-US" altLang="zh-CN" sz="1600" b="1">
                  <a:latin typeface="楷体_GB2312" pitchFamily="49" charset="-122"/>
                  <a:ea typeface="楷体_GB2312" pitchFamily="49" charset="-122"/>
                </a:endParaRPr>
              </a:p>
            </p:txBody>
          </p:sp>
          <p:sp>
            <p:nvSpPr>
              <p:cNvPr id="228400" name="Rectangle 48"/>
              <p:cNvSpPr>
                <a:spLocks noChangeArrowheads="1"/>
              </p:cNvSpPr>
              <p:nvPr/>
            </p:nvSpPr>
            <p:spPr bwMode="auto">
              <a:xfrm>
                <a:off x="0" y="1095"/>
                <a:ext cx="600" cy="99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03" name="Group 51"/>
            <p:cNvGrpSpPr>
              <a:grpSpLocks/>
            </p:cNvGrpSpPr>
            <p:nvPr/>
          </p:nvGrpSpPr>
          <p:grpSpPr bwMode="auto">
            <a:xfrm>
              <a:off x="600" y="1095"/>
              <a:ext cx="698" cy="633"/>
              <a:chOff x="600" y="1095"/>
              <a:chExt cx="698" cy="633"/>
            </a:xfrm>
          </p:grpSpPr>
          <p:sp>
            <p:nvSpPr>
              <p:cNvPr id="228365" name="Rectangle 13"/>
              <p:cNvSpPr>
                <a:spLocks noChangeArrowheads="1"/>
              </p:cNvSpPr>
              <p:nvPr/>
            </p:nvSpPr>
            <p:spPr bwMode="auto">
              <a:xfrm>
                <a:off x="643" y="1095"/>
                <a:ext cx="61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化学</a:t>
                </a:r>
              </a:p>
              <a:p>
                <a:pPr algn="ctr" eaLnBrk="0" hangingPunct="0"/>
                <a:endParaRPr lang="en-US" altLang="zh-CN" sz="1600" b="1">
                  <a:latin typeface="楷体_GB2312" pitchFamily="49" charset="-122"/>
                  <a:ea typeface="楷体_GB2312" pitchFamily="49" charset="-122"/>
                </a:endParaRPr>
              </a:p>
            </p:txBody>
          </p:sp>
          <p:sp>
            <p:nvSpPr>
              <p:cNvPr id="228402" name="Rectangle 50"/>
              <p:cNvSpPr>
                <a:spLocks noChangeArrowheads="1"/>
              </p:cNvSpPr>
              <p:nvPr/>
            </p:nvSpPr>
            <p:spPr bwMode="auto">
              <a:xfrm>
                <a:off x="600" y="1095"/>
                <a:ext cx="69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05" name="Group 53"/>
            <p:cNvGrpSpPr>
              <a:grpSpLocks/>
            </p:cNvGrpSpPr>
            <p:nvPr/>
          </p:nvGrpSpPr>
          <p:grpSpPr bwMode="auto">
            <a:xfrm>
              <a:off x="1298" y="1095"/>
              <a:ext cx="944" cy="633"/>
              <a:chOff x="1298" y="1095"/>
              <a:chExt cx="944" cy="633"/>
            </a:xfrm>
          </p:grpSpPr>
          <p:sp>
            <p:nvSpPr>
              <p:cNvPr id="228366" name="Rectangle 14"/>
              <p:cNvSpPr>
                <a:spLocks noChangeArrowheads="1"/>
              </p:cNvSpPr>
              <p:nvPr/>
            </p:nvSpPr>
            <p:spPr bwMode="auto">
              <a:xfrm>
                <a:off x="1341" y="1095"/>
                <a:ext cx="85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8:10-9:10</a:t>
                </a:r>
              </a:p>
              <a:p>
                <a:pPr algn="ctr" eaLnBrk="0" hangingPunct="0"/>
                <a:endParaRPr lang="en-US" altLang="zh-CN" sz="1600" b="1">
                  <a:latin typeface="楷体_GB2312" pitchFamily="49" charset="-122"/>
                  <a:ea typeface="楷体_GB2312" pitchFamily="49" charset="-122"/>
                </a:endParaRPr>
              </a:p>
            </p:txBody>
          </p:sp>
          <p:sp>
            <p:nvSpPr>
              <p:cNvPr id="228404" name="Rectangle 52"/>
              <p:cNvSpPr>
                <a:spLocks noChangeArrowheads="1"/>
              </p:cNvSpPr>
              <p:nvPr/>
            </p:nvSpPr>
            <p:spPr bwMode="auto">
              <a:xfrm>
                <a:off x="1298" y="1095"/>
                <a:ext cx="94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07" name="Group 55"/>
            <p:cNvGrpSpPr>
              <a:grpSpLocks/>
            </p:cNvGrpSpPr>
            <p:nvPr/>
          </p:nvGrpSpPr>
          <p:grpSpPr bwMode="auto">
            <a:xfrm>
              <a:off x="2242" y="1095"/>
              <a:ext cx="686" cy="633"/>
              <a:chOff x="2242" y="1095"/>
              <a:chExt cx="686" cy="633"/>
            </a:xfrm>
          </p:grpSpPr>
          <p:sp>
            <p:nvSpPr>
              <p:cNvPr id="228367" name="Rectangle 15"/>
              <p:cNvSpPr>
                <a:spLocks noChangeArrowheads="1"/>
              </p:cNvSpPr>
              <p:nvPr/>
            </p:nvSpPr>
            <p:spPr bwMode="auto">
              <a:xfrm>
                <a:off x="2285" y="1095"/>
                <a:ext cx="60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数学</a:t>
                </a:r>
              </a:p>
              <a:p>
                <a:pPr algn="ctr" eaLnBrk="0" hangingPunct="0"/>
                <a:endParaRPr lang="en-US" altLang="zh-CN" sz="1600" b="1">
                  <a:latin typeface="楷体_GB2312" pitchFamily="49" charset="-122"/>
                  <a:ea typeface="楷体_GB2312" pitchFamily="49" charset="-122"/>
                </a:endParaRPr>
              </a:p>
            </p:txBody>
          </p:sp>
          <p:sp>
            <p:nvSpPr>
              <p:cNvPr id="228406" name="Rectangle 54"/>
              <p:cNvSpPr>
                <a:spLocks noChangeArrowheads="1"/>
              </p:cNvSpPr>
              <p:nvPr/>
            </p:nvSpPr>
            <p:spPr bwMode="auto">
              <a:xfrm>
                <a:off x="2242" y="1095"/>
                <a:ext cx="68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09" name="Group 57"/>
            <p:cNvGrpSpPr>
              <a:grpSpLocks/>
            </p:cNvGrpSpPr>
            <p:nvPr/>
          </p:nvGrpSpPr>
          <p:grpSpPr bwMode="auto">
            <a:xfrm>
              <a:off x="2928" y="1095"/>
              <a:ext cx="940" cy="633"/>
              <a:chOff x="2928" y="1095"/>
              <a:chExt cx="940" cy="633"/>
            </a:xfrm>
          </p:grpSpPr>
          <p:sp>
            <p:nvSpPr>
              <p:cNvPr id="228368" name="Rectangle 16"/>
              <p:cNvSpPr>
                <a:spLocks noChangeArrowheads="1"/>
              </p:cNvSpPr>
              <p:nvPr/>
            </p:nvSpPr>
            <p:spPr bwMode="auto">
              <a:xfrm>
                <a:off x="2971" y="1095"/>
                <a:ext cx="85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1:30-2:50</a:t>
                </a:r>
              </a:p>
              <a:p>
                <a:pPr algn="ctr" eaLnBrk="0" hangingPunct="0"/>
                <a:endParaRPr lang="en-US" altLang="zh-CN" sz="1600" b="1">
                  <a:latin typeface="楷体_GB2312" pitchFamily="49" charset="-122"/>
                  <a:ea typeface="楷体_GB2312" pitchFamily="49" charset="-122"/>
                </a:endParaRPr>
              </a:p>
            </p:txBody>
          </p:sp>
          <p:sp>
            <p:nvSpPr>
              <p:cNvPr id="228408" name="Rectangle 56"/>
              <p:cNvSpPr>
                <a:spLocks noChangeArrowheads="1"/>
              </p:cNvSpPr>
              <p:nvPr/>
            </p:nvSpPr>
            <p:spPr bwMode="auto">
              <a:xfrm>
                <a:off x="2928" y="1095"/>
                <a:ext cx="94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11" name="Group 59"/>
            <p:cNvGrpSpPr>
              <a:grpSpLocks/>
            </p:cNvGrpSpPr>
            <p:nvPr/>
          </p:nvGrpSpPr>
          <p:grpSpPr bwMode="auto">
            <a:xfrm>
              <a:off x="600" y="1728"/>
              <a:ext cx="698" cy="365"/>
              <a:chOff x="600" y="1728"/>
              <a:chExt cx="698" cy="365"/>
            </a:xfrm>
          </p:grpSpPr>
          <p:sp>
            <p:nvSpPr>
              <p:cNvPr id="228369" name="Rectangle 17"/>
              <p:cNvSpPr>
                <a:spLocks noChangeArrowheads="1"/>
              </p:cNvSpPr>
              <p:nvPr/>
            </p:nvSpPr>
            <p:spPr bwMode="auto">
              <a:xfrm>
                <a:off x="643" y="1728"/>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思想政治</a:t>
                </a:r>
              </a:p>
              <a:p>
                <a:pPr algn="ctr" eaLnBrk="0" hangingPunct="0"/>
                <a:endParaRPr lang="en-US" altLang="zh-CN" sz="1600" b="1">
                  <a:latin typeface="楷体_GB2312" pitchFamily="49" charset="-122"/>
                  <a:ea typeface="楷体_GB2312" pitchFamily="49" charset="-122"/>
                </a:endParaRPr>
              </a:p>
            </p:txBody>
          </p:sp>
          <p:sp>
            <p:nvSpPr>
              <p:cNvPr id="228410" name="Rectangle 58"/>
              <p:cNvSpPr>
                <a:spLocks noChangeArrowheads="1"/>
              </p:cNvSpPr>
              <p:nvPr/>
            </p:nvSpPr>
            <p:spPr bwMode="auto">
              <a:xfrm>
                <a:off x="600" y="1728"/>
                <a:ext cx="69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13" name="Group 61"/>
            <p:cNvGrpSpPr>
              <a:grpSpLocks/>
            </p:cNvGrpSpPr>
            <p:nvPr/>
          </p:nvGrpSpPr>
          <p:grpSpPr bwMode="auto">
            <a:xfrm>
              <a:off x="1298" y="1728"/>
              <a:ext cx="944" cy="365"/>
              <a:chOff x="1298" y="1728"/>
              <a:chExt cx="944" cy="365"/>
            </a:xfrm>
          </p:grpSpPr>
          <p:sp>
            <p:nvSpPr>
              <p:cNvPr id="228370" name="Rectangle 18"/>
              <p:cNvSpPr>
                <a:spLocks noChangeArrowheads="1"/>
              </p:cNvSpPr>
              <p:nvPr/>
            </p:nvSpPr>
            <p:spPr bwMode="auto">
              <a:xfrm>
                <a:off x="1341" y="1728"/>
                <a:ext cx="8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10:30-11:30</a:t>
                </a:r>
              </a:p>
              <a:p>
                <a:pPr algn="ctr" eaLnBrk="0" hangingPunct="0"/>
                <a:endParaRPr lang="en-US" altLang="zh-CN" sz="1600" b="1">
                  <a:latin typeface="楷体_GB2312" pitchFamily="49" charset="-122"/>
                  <a:ea typeface="楷体_GB2312" pitchFamily="49" charset="-122"/>
                </a:endParaRPr>
              </a:p>
            </p:txBody>
          </p:sp>
          <p:sp>
            <p:nvSpPr>
              <p:cNvPr id="228412" name="Rectangle 60"/>
              <p:cNvSpPr>
                <a:spLocks noChangeArrowheads="1"/>
              </p:cNvSpPr>
              <p:nvPr/>
            </p:nvSpPr>
            <p:spPr bwMode="auto">
              <a:xfrm>
                <a:off x="1298" y="1728"/>
                <a:ext cx="94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15" name="Group 63"/>
            <p:cNvGrpSpPr>
              <a:grpSpLocks/>
            </p:cNvGrpSpPr>
            <p:nvPr/>
          </p:nvGrpSpPr>
          <p:grpSpPr bwMode="auto">
            <a:xfrm>
              <a:off x="2242" y="1728"/>
              <a:ext cx="686" cy="365"/>
              <a:chOff x="2242" y="1728"/>
              <a:chExt cx="686" cy="365"/>
            </a:xfrm>
          </p:grpSpPr>
          <p:sp>
            <p:nvSpPr>
              <p:cNvPr id="228371" name="Rectangle 19"/>
              <p:cNvSpPr>
                <a:spLocks noChangeArrowheads="1"/>
              </p:cNvSpPr>
              <p:nvPr/>
            </p:nvSpPr>
            <p:spPr bwMode="auto">
              <a:xfrm>
                <a:off x="2285" y="1728"/>
                <a:ext cx="60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语文</a:t>
                </a:r>
              </a:p>
              <a:p>
                <a:pPr algn="ctr" eaLnBrk="0" hangingPunct="0"/>
                <a:endParaRPr lang="en-US" altLang="zh-CN" sz="1600" b="1">
                  <a:latin typeface="楷体_GB2312" pitchFamily="49" charset="-122"/>
                  <a:ea typeface="楷体_GB2312" pitchFamily="49" charset="-122"/>
                </a:endParaRPr>
              </a:p>
            </p:txBody>
          </p:sp>
          <p:sp>
            <p:nvSpPr>
              <p:cNvPr id="228414" name="Rectangle 62"/>
              <p:cNvSpPr>
                <a:spLocks noChangeArrowheads="1"/>
              </p:cNvSpPr>
              <p:nvPr/>
            </p:nvSpPr>
            <p:spPr bwMode="auto">
              <a:xfrm>
                <a:off x="2242" y="1728"/>
                <a:ext cx="686"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17" name="Group 65"/>
            <p:cNvGrpSpPr>
              <a:grpSpLocks/>
            </p:cNvGrpSpPr>
            <p:nvPr/>
          </p:nvGrpSpPr>
          <p:grpSpPr bwMode="auto">
            <a:xfrm>
              <a:off x="2928" y="1728"/>
              <a:ext cx="940" cy="365"/>
              <a:chOff x="2928" y="1728"/>
              <a:chExt cx="940" cy="365"/>
            </a:xfrm>
          </p:grpSpPr>
          <p:sp>
            <p:nvSpPr>
              <p:cNvPr id="228372" name="Rectangle 20"/>
              <p:cNvSpPr>
                <a:spLocks noChangeArrowheads="1"/>
              </p:cNvSpPr>
              <p:nvPr/>
            </p:nvSpPr>
            <p:spPr bwMode="auto">
              <a:xfrm>
                <a:off x="2971" y="1728"/>
                <a:ext cx="85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3:40-5:00</a:t>
                </a:r>
              </a:p>
              <a:p>
                <a:pPr algn="ctr" eaLnBrk="0" hangingPunct="0"/>
                <a:endParaRPr lang="en-US" altLang="zh-CN" sz="1600" b="1">
                  <a:latin typeface="楷体_GB2312" pitchFamily="49" charset="-122"/>
                  <a:ea typeface="楷体_GB2312" pitchFamily="49" charset="-122"/>
                </a:endParaRPr>
              </a:p>
            </p:txBody>
          </p:sp>
          <p:sp>
            <p:nvSpPr>
              <p:cNvPr id="228416" name="Rectangle 64"/>
              <p:cNvSpPr>
                <a:spLocks noChangeArrowheads="1"/>
              </p:cNvSpPr>
              <p:nvPr/>
            </p:nvSpPr>
            <p:spPr bwMode="auto">
              <a:xfrm>
                <a:off x="2928" y="1728"/>
                <a:ext cx="94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19" name="Group 67"/>
            <p:cNvGrpSpPr>
              <a:grpSpLocks/>
            </p:cNvGrpSpPr>
            <p:nvPr/>
          </p:nvGrpSpPr>
          <p:grpSpPr bwMode="auto">
            <a:xfrm>
              <a:off x="0" y="2093"/>
              <a:ext cx="600" cy="730"/>
              <a:chOff x="0" y="2093"/>
              <a:chExt cx="600" cy="730"/>
            </a:xfrm>
          </p:grpSpPr>
          <p:sp>
            <p:nvSpPr>
              <p:cNvPr id="228373" name="Rectangle 21"/>
              <p:cNvSpPr>
                <a:spLocks noChangeArrowheads="1"/>
              </p:cNvSpPr>
              <p:nvPr/>
            </p:nvSpPr>
            <p:spPr bwMode="auto">
              <a:xfrm>
                <a:off x="43" y="2093"/>
                <a:ext cx="514"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第三天</a:t>
                </a:r>
              </a:p>
              <a:p>
                <a:pPr algn="ctr" eaLnBrk="0" hangingPunct="0"/>
                <a:r>
                  <a:rPr lang="zh-CN" altLang="en-US" sz="1600" b="1">
                    <a:latin typeface="楷体_GB2312" pitchFamily="49" charset="-122"/>
                    <a:ea typeface="楷体_GB2312" pitchFamily="49" charset="-122"/>
                  </a:rPr>
                  <a:t>周日</a:t>
                </a:r>
              </a:p>
              <a:p>
                <a:pPr algn="ctr" eaLnBrk="0" hangingPunct="0"/>
                <a:endParaRPr lang="en-US" altLang="zh-CN" sz="1600" b="1">
                  <a:latin typeface="楷体_GB2312" pitchFamily="49" charset="-122"/>
                  <a:ea typeface="楷体_GB2312" pitchFamily="49" charset="-122"/>
                </a:endParaRPr>
              </a:p>
            </p:txBody>
          </p:sp>
          <p:sp>
            <p:nvSpPr>
              <p:cNvPr id="228418" name="Rectangle 66"/>
              <p:cNvSpPr>
                <a:spLocks noChangeArrowheads="1"/>
              </p:cNvSpPr>
              <p:nvPr/>
            </p:nvSpPr>
            <p:spPr bwMode="auto">
              <a:xfrm>
                <a:off x="0" y="2093"/>
                <a:ext cx="600" cy="7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21" name="Group 69"/>
            <p:cNvGrpSpPr>
              <a:grpSpLocks/>
            </p:cNvGrpSpPr>
            <p:nvPr/>
          </p:nvGrpSpPr>
          <p:grpSpPr bwMode="auto">
            <a:xfrm>
              <a:off x="600" y="2093"/>
              <a:ext cx="698" cy="365"/>
              <a:chOff x="600" y="2093"/>
              <a:chExt cx="698" cy="365"/>
            </a:xfrm>
          </p:grpSpPr>
          <p:sp>
            <p:nvSpPr>
              <p:cNvPr id="228374" name="Rectangle 22"/>
              <p:cNvSpPr>
                <a:spLocks noChangeArrowheads="1"/>
              </p:cNvSpPr>
              <p:nvPr/>
            </p:nvSpPr>
            <p:spPr bwMode="auto">
              <a:xfrm>
                <a:off x="643" y="2093"/>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地理</a:t>
                </a:r>
              </a:p>
              <a:p>
                <a:pPr algn="ctr" eaLnBrk="0" hangingPunct="0"/>
                <a:endParaRPr lang="en-US" altLang="zh-CN" sz="1600" b="1">
                  <a:latin typeface="楷体_GB2312" pitchFamily="49" charset="-122"/>
                  <a:ea typeface="楷体_GB2312" pitchFamily="49" charset="-122"/>
                </a:endParaRPr>
              </a:p>
            </p:txBody>
          </p:sp>
          <p:sp>
            <p:nvSpPr>
              <p:cNvPr id="228420" name="Rectangle 68"/>
              <p:cNvSpPr>
                <a:spLocks noChangeArrowheads="1"/>
              </p:cNvSpPr>
              <p:nvPr/>
            </p:nvSpPr>
            <p:spPr bwMode="auto">
              <a:xfrm>
                <a:off x="600" y="2093"/>
                <a:ext cx="69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23" name="Group 71"/>
            <p:cNvGrpSpPr>
              <a:grpSpLocks/>
            </p:cNvGrpSpPr>
            <p:nvPr/>
          </p:nvGrpSpPr>
          <p:grpSpPr bwMode="auto">
            <a:xfrm>
              <a:off x="1298" y="2093"/>
              <a:ext cx="944" cy="365"/>
              <a:chOff x="1298" y="2093"/>
              <a:chExt cx="944" cy="365"/>
            </a:xfrm>
          </p:grpSpPr>
          <p:sp>
            <p:nvSpPr>
              <p:cNvPr id="228375" name="Rectangle 23"/>
              <p:cNvSpPr>
                <a:spLocks noChangeArrowheads="1"/>
              </p:cNvSpPr>
              <p:nvPr/>
            </p:nvSpPr>
            <p:spPr bwMode="auto">
              <a:xfrm>
                <a:off x="1341" y="2093"/>
                <a:ext cx="8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8:10-9:10</a:t>
                </a:r>
              </a:p>
              <a:p>
                <a:pPr algn="ctr" eaLnBrk="0" hangingPunct="0"/>
                <a:endParaRPr lang="en-US" altLang="zh-CN" sz="1600" b="1">
                  <a:latin typeface="楷体_GB2312" pitchFamily="49" charset="-122"/>
                  <a:ea typeface="楷体_GB2312" pitchFamily="49" charset="-122"/>
                </a:endParaRPr>
              </a:p>
            </p:txBody>
          </p:sp>
          <p:sp>
            <p:nvSpPr>
              <p:cNvPr id="228422" name="Rectangle 70"/>
              <p:cNvSpPr>
                <a:spLocks noChangeArrowheads="1"/>
              </p:cNvSpPr>
              <p:nvPr/>
            </p:nvSpPr>
            <p:spPr bwMode="auto">
              <a:xfrm>
                <a:off x="1298" y="2093"/>
                <a:ext cx="94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25" name="Group 73"/>
            <p:cNvGrpSpPr>
              <a:grpSpLocks/>
            </p:cNvGrpSpPr>
            <p:nvPr/>
          </p:nvGrpSpPr>
          <p:grpSpPr bwMode="auto">
            <a:xfrm>
              <a:off x="2242" y="2093"/>
              <a:ext cx="686" cy="730"/>
              <a:chOff x="2242" y="2093"/>
              <a:chExt cx="686" cy="730"/>
            </a:xfrm>
          </p:grpSpPr>
          <p:sp>
            <p:nvSpPr>
              <p:cNvPr id="228376" name="Rectangle 24"/>
              <p:cNvSpPr>
                <a:spLocks noChangeArrowheads="1"/>
              </p:cNvSpPr>
              <p:nvPr/>
            </p:nvSpPr>
            <p:spPr bwMode="auto">
              <a:xfrm>
                <a:off x="2285" y="2093"/>
                <a:ext cx="600"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外语</a:t>
                </a:r>
              </a:p>
              <a:p>
                <a:pPr algn="ctr" eaLnBrk="0" hangingPunct="0"/>
                <a:endParaRPr lang="en-US" altLang="zh-CN" sz="1600" b="1">
                  <a:latin typeface="楷体_GB2312" pitchFamily="49" charset="-122"/>
                  <a:ea typeface="楷体_GB2312" pitchFamily="49" charset="-122"/>
                </a:endParaRPr>
              </a:p>
            </p:txBody>
          </p:sp>
          <p:sp>
            <p:nvSpPr>
              <p:cNvPr id="228424" name="Rectangle 72"/>
              <p:cNvSpPr>
                <a:spLocks noChangeArrowheads="1"/>
              </p:cNvSpPr>
              <p:nvPr/>
            </p:nvSpPr>
            <p:spPr bwMode="auto">
              <a:xfrm>
                <a:off x="2242" y="2093"/>
                <a:ext cx="686" cy="7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27" name="Group 75"/>
            <p:cNvGrpSpPr>
              <a:grpSpLocks/>
            </p:cNvGrpSpPr>
            <p:nvPr/>
          </p:nvGrpSpPr>
          <p:grpSpPr bwMode="auto">
            <a:xfrm>
              <a:off x="2928" y="2093"/>
              <a:ext cx="940" cy="730"/>
              <a:chOff x="2928" y="2093"/>
              <a:chExt cx="940" cy="730"/>
            </a:xfrm>
          </p:grpSpPr>
          <p:sp>
            <p:nvSpPr>
              <p:cNvPr id="228377" name="Rectangle 25"/>
              <p:cNvSpPr>
                <a:spLocks noChangeArrowheads="1"/>
              </p:cNvSpPr>
              <p:nvPr/>
            </p:nvSpPr>
            <p:spPr bwMode="auto">
              <a:xfrm>
                <a:off x="2971" y="2093"/>
                <a:ext cx="854"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1:30-3:30</a:t>
                </a:r>
              </a:p>
              <a:p>
                <a:pPr algn="ctr" eaLnBrk="0" hangingPunct="0"/>
                <a:endParaRPr lang="en-US" altLang="zh-CN" sz="1600" b="1">
                  <a:latin typeface="楷体_GB2312" pitchFamily="49" charset="-122"/>
                  <a:ea typeface="楷体_GB2312" pitchFamily="49" charset="-122"/>
                </a:endParaRPr>
              </a:p>
            </p:txBody>
          </p:sp>
          <p:sp>
            <p:nvSpPr>
              <p:cNvPr id="228426" name="Rectangle 74"/>
              <p:cNvSpPr>
                <a:spLocks noChangeArrowheads="1"/>
              </p:cNvSpPr>
              <p:nvPr/>
            </p:nvSpPr>
            <p:spPr bwMode="auto">
              <a:xfrm>
                <a:off x="2928" y="2093"/>
                <a:ext cx="940" cy="7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29" name="Group 77"/>
            <p:cNvGrpSpPr>
              <a:grpSpLocks/>
            </p:cNvGrpSpPr>
            <p:nvPr/>
          </p:nvGrpSpPr>
          <p:grpSpPr bwMode="auto">
            <a:xfrm>
              <a:off x="600" y="2458"/>
              <a:ext cx="698" cy="365"/>
              <a:chOff x="600" y="2458"/>
              <a:chExt cx="698" cy="365"/>
            </a:xfrm>
          </p:grpSpPr>
          <p:sp>
            <p:nvSpPr>
              <p:cNvPr id="228378" name="Rectangle 26"/>
              <p:cNvSpPr>
                <a:spLocks noChangeArrowheads="1"/>
              </p:cNvSpPr>
              <p:nvPr/>
            </p:nvSpPr>
            <p:spPr bwMode="auto">
              <a:xfrm>
                <a:off x="643" y="2458"/>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生物</a:t>
                </a:r>
              </a:p>
              <a:p>
                <a:pPr algn="ctr" eaLnBrk="0" hangingPunct="0"/>
                <a:endParaRPr lang="en-US" altLang="zh-CN" sz="1600" b="1">
                  <a:latin typeface="楷体_GB2312" pitchFamily="49" charset="-122"/>
                  <a:ea typeface="楷体_GB2312" pitchFamily="49" charset="-122"/>
                </a:endParaRPr>
              </a:p>
            </p:txBody>
          </p:sp>
          <p:sp>
            <p:nvSpPr>
              <p:cNvPr id="228428" name="Rectangle 76"/>
              <p:cNvSpPr>
                <a:spLocks noChangeArrowheads="1"/>
              </p:cNvSpPr>
              <p:nvPr/>
            </p:nvSpPr>
            <p:spPr bwMode="auto">
              <a:xfrm>
                <a:off x="600" y="2458"/>
                <a:ext cx="69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31" name="Group 79"/>
            <p:cNvGrpSpPr>
              <a:grpSpLocks/>
            </p:cNvGrpSpPr>
            <p:nvPr/>
          </p:nvGrpSpPr>
          <p:grpSpPr bwMode="auto">
            <a:xfrm>
              <a:off x="1298" y="2458"/>
              <a:ext cx="944" cy="365"/>
              <a:chOff x="1298" y="2458"/>
              <a:chExt cx="944" cy="365"/>
            </a:xfrm>
          </p:grpSpPr>
          <p:sp>
            <p:nvSpPr>
              <p:cNvPr id="228379" name="Rectangle 27"/>
              <p:cNvSpPr>
                <a:spLocks noChangeArrowheads="1"/>
              </p:cNvSpPr>
              <p:nvPr/>
            </p:nvSpPr>
            <p:spPr bwMode="auto">
              <a:xfrm>
                <a:off x="1341" y="2458"/>
                <a:ext cx="8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10:30-11:30</a:t>
                </a:r>
              </a:p>
              <a:p>
                <a:pPr algn="ctr" eaLnBrk="0" hangingPunct="0"/>
                <a:endParaRPr lang="en-US" altLang="zh-CN" sz="1600" b="1">
                  <a:latin typeface="楷体_GB2312" pitchFamily="49" charset="-122"/>
                  <a:ea typeface="楷体_GB2312" pitchFamily="49" charset="-122"/>
                </a:endParaRPr>
              </a:p>
            </p:txBody>
          </p:sp>
          <p:sp>
            <p:nvSpPr>
              <p:cNvPr id="228430" name="Rectangle 78"/>
              <p:cNvSpPr>
                <a:spLocks noChangeArrowheads="1"/>
              </p:cNvSpPr>
              <p:nvPr/>
            </p:nvSpPr>
            <p:spPr bwMode="auto">
              <a:xfrm>
                <a:off x="1298" y="2458"/>
                <a:ext cx="94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Tree>
    <p:extLst>
      <p:ext uri="{BB962C8B-B14F-4D97-AF65-F5344CB8AC3E}">
        <p14:creationId xmlns:p14="http://schemas.microsoft.com/office/powerpoint/2010/main" val="2496044463"/>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457200" y="1143000"/>
            <a:ext cx="82296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2400" b="1">
                <a:solidFill>
                  <a:srgbClr val="FF0000"/>
                </a:solidFill>
                <a:latin typeface="楷体_GB2312" pitchFamily="49" charset="-122"/>
                <a:ea typeface="楷体_GB2312" pitchFamily="49" charset="-122"/>
              </a:rPr>
              <a:t>成绩评定</a:t>
            </a:r>
          </a:p>
          <a:p>
            <a:pPr>
              <a:lnSpc>
                <a:spcPct val="150000"/>
              </a:lnSpc>
            </a:pPr>
            <a:r>
              <a:rPr lang="en-US" altLang="zh-CN" sz="2400" b="1">
                <a:solidFill>
                  <a:srgbClr val="0000FF"/>
                </a:solidFill>
                <a:latin typeface="楷体_GB2312" pitchFamily="49" charset="-122"/>
                <a:ea typeface="楷体_GB2312" pitchFamily="49" charset="-122"/>
              </a:rPr>
              <a:t>1. </a:t>
            </a:r>
            <a:r>
              <a:rPr lang="zh-CN" altLang="en-US" sz="2400" b="1">
                <a:solidFill>
                  <a:srgbClr val="0000FF"/>
                </a:solidFill>
                <a:latin typeface="楷体_GB2312" pitchFamily="49" charset="-122"/>
                <a:ea typeface="楷体_GB2312" pitchFamily="49" charset="-122"/>
              </a:rPr>
              <a:t>卷面分值：</a:t>
            </a:r>
            <a:r>
              <a:rPr lang="en-US" altLang="zh-CN" sz="2400" b="1">
                <a:solidFill>
                  <a:srgbClr val="0000FF"/>
                </a:solidFill>
                <a:latin typeface="楷体_GB2312" pitchFamily="49" charset="-122"/>
                <a:ea typeface="楷体_GB2312" pitchFamily="49" charset="-122"/>
              </a:rPr>
              <a:t>70</a:t>
            </a:r>
            <a:r>
              <a:rPr lang="zh-CN" altLang="en-US" sz="2400" b="1">
                <a:solidFill>
                  <a:srgbClr val="0000FF"/>
                </a:solidFill>
                <a:latin typeface="楷体_GB2312" pitchFamily="49" charset="-122"/>
                <a:ea typeface="楷体_GB2312" pitchFamily="49" charset="-122"/>
              </a:rPr>
              <a:t>分</a:t>
            </a:r>
          </a:p>
          <a:p>
            <a:pPr>
              <a:lnSpc>
                <a:spcPct val="150000"/>
              </a:lnSpc>
            </a:pPr>
            <a:r>
              <a:rPr lang="en-US" altLang="zh-CN" sz="2400" b="1">
                <a:solidFill>
                  <a:srgbClr val="0000FF"/>
                </a:solidFill>
                <a:latin typeface="楷体_GB2312" pitchFamily="49" charset="-122"/>
                <a:ea typeface="楷体_GB2312" pitchFamily="49" charset="-122"/>
              </a:rPr>
              <a:t>2. </a:t>
            </a:r>
            <a:r>
              <a:rPr lang="zh-CN" altLang="en-US" sz="2400" b="1">
                <a:solidFill>
                  <a:srgbClr val="0000FF"/>
                </a:solidFill>
                <a:latin typeface="楷体_GB2312" pitchFamily="49" charset="-122"/>
                <a:ea typeface="楷体_GB2312" pitchFamily="49" charset="-122"/>
              </a:rPr>
              <a:t>成绩呈现：采用等级制，设</a:t>
            </a:r>
            <a:r>
              <a:rPr lang="en-US" altLang="zh-CN" sz="2400" b="1">
                <a:solidFill>
                  <a:srgbClr val="0000FF"/>
                </a:solidFill>
                <a:latin typeface="楷体_GB2312" pitchFamily="49" charset="-122"/>
                <a:ea typeface="楷体_GB2312" pitchFamily="49" charset="-122"/>
              </a:rPr>
              <a:t>A</a:t>
            </a:r>
            <a:r>
              <a:rPr lang="zh-CN" altLang="en-US" sz="2400" b="1">
                <a:solidFill>
                  <a:srgbClr val="0000FF"/>
                </a:solidFill>
                <a:latin typeface="楷体_GB2312" pitchFamily="49" charset="-122"/>
                <a:ea typeface="楷体_GB2312" pitchFamily="49" charset="-122"/>
              </a:rPr>
              <a:t>、</a:t>
            </a:r>
            <a:r>
              <a:rPr lang="en-US" altLang="zh-CN" sz="2400" b="1">
                <a:solidFill>
                  <a:srgbClr val="0000FF"/>
                </a:solidFill>
                <a:latin typeface="楷体_GB2312" pitchFamily="49" charset="-122"/>
                <a:ea typeface="楷体_GB2312" pitchFamily="49" charset="-122"/>
              </a:rPr>
              <a:t>B</a:t>
            </a:r>
            <a:r>
              <a:rPr lang="zh-CN" altLang="en-US" sz="2400" b="1">
                <a:solidFill>
                  <a:srgbClr val="0000FF"/>
                </a:solidFill>
                <a:latin typeface="楷体_GB2312" pitchFamily="49" charset="-122"/>
                <a:ea typeface="楷体_GB2312" pitchFamily="49" charset="-122"/>
              </a:rPr>
              <a:t>、</a:t>
            </a:r>
            <a:r>
              <a:rPr lang="en-US" altLang="zh-CN" sz="2400" b="1">
                <a:solidFill>
                  <a:srgbClr val="0000FF"/>
                </a:solidFill>
                <a:latin typeface="楷体_GB2312" pitchFamily="49" charset="-122"/>
                <a:ea typeface="楷体_GB2312" pitchFamily="49" charset="-122"/>
              </a:rPr>
              <a:t>C</a:t>
            </a:r>
            <a:r>
              <a:rPr lang="zh-CN" altLang="en-US" sz="2400" b="1">
                <a:solidFill>
                  <a:srgbClr val="0000FF"/>
                </a:solidFill>
                <a:latin typeface="楷体_GB2312" pitchFamily="49" charset="-122"/>
                <a:ea typeface="楷体_GB2312" pitchFamily="49" charset="-122"/>
              </a:rPr>
              <a:t>、</a:t>
            </a:r>
            <a:r>
              <a:rPr lang="en-US" altLang="zh-CN" sz="2400" b="1">
                <a:solidFill>
                  <a:srgbClr val="0000FF"/>
                </a:solidFill>
                <a:latin typeface="楷体_GB2312" pitchFamily="49" charset="-122"/>
                <a:ea typeface="楷体_GB2312" pitchFamily="49" charset="-122"/>
              </a:rPr>
              <a:t>D</a:t>
            </a:r>
            <a:r>
              <a:rPr lang="zh-CN" altLang="en-US" sz="2400" b="1">
                <a:solidFill>
                  <a:srgbClr val="0000FF"/>
                </a:solidFill>
                <a:latin typeface="楷体_GB2312" pitchFamily="49" charset="-122"/>
                <a:ea typeface="楷体_GB2312" pitchFamily="49" charset="-122"/>
              </a:rPr>
              <a:t>、</a:t>
            </a:r>
            <a:r>
              <a:rPr lang="en-US" altLang="zh-CN" sz="2400" b="1">
                <a:solidFill>
                  <a:srgbClr val="0000FF"/>
                </a:solidFill>
                <a:latin typeface="楷体_GB2312" pitchFamily="49" charset="-122"/>
                <a:ea typeface="楷体_GB2312" pitchFamily="49" charset="-122"/>
              </a:rPr>
              <a:t>E 5</a:t>
            </a:r>
            <a:r>
              <a:rPr lang="zh-CN" altLang="en-US" sz="2400" b="1">
                <a:solidFill>
                  <a:srgbClr val="0000FF"/>
                </a:solidFill>
                <a:latin typeface="楷体_GB2312" pitchFamily="49" charset="-122"/>
                <a:ea typeface="楷体_GB2312" pitchFamily="49" charset="-122"/>
              </a:rPr>
              <a:t>个等级，</a:t>
            </a:r>
            <a:r>
              <a:rPr lang="en-US" altLang="zh-CN" sz="2400" b="1">
                <a:solidFill>
                  <a:srgbClr val="0000FF"/>
                </a:solidFill>
                <a:latin typeface="楷体_GB2312" pitchFamily="49" charset="-122"/>
                <a:ea typeface="楷体_GB2312" pitchFamily="49" charset="-122"/>
              </a:rPr>
              <a:t>E</a:t>
            </a:r>
            <a:r>
              <a:rPr lang="en-US" altLang="zh-CN" sz="2400" b="1">
                <a:solidFill>
                  <a:srgbClr val="0000FF"/>
                </a:solidFill>
                <a:ea typeface="楷体_GB2312" pitchFamily="49" charset="-122"/>
              </a:rPr>
              <a:t> </a:t>
            </a:r>
            <a:r>
              <a:rPr lang="zh-CN" altLang="en-US" sz="2400" b="1">
                <a:solidFill>
                  <a:srgbClr val="0000FF"/>
                </a:solidFill>
                <a:latin typeface="楷体_GB2312" pitchFamily="49" charset="-122"/>
                <a:ea typeface="楷体_GB2312" pitchFamily="49" charset="-122"/>
              </a:rPr>
              <a:t>为不合格。以卷面得分为依据，</a:t>
            </a:r>
            <a:r>
              <a:rPr lang="zh-CN" altLang="en-US" sz="2400" b="1">
                <a:solidFill>
                  <a:srgbClr val="0000FF"/>
                </a:solidFill>
                <a:ea typeface="楷体_GB2312" pitchFamily="49" charset="-122"/>
              </a:rPr>
              <a:t> </a:t>
            </a:r>
            <a:r>
              <a:rPr lang="en-US" altLang="zh-CN" sz="2400" b="1">
                <a:solidFill>
                  <a:srgbClr val="0000FF"/>
                </a:solidFill>
                <a:latin typeface="楷体_GB2312" pitchFamily="49" charset="-122"/>
                <a:ea typeface="楷体_GB2312" pitchFamily="49" charset="-122"/>
              </a:rPr>
              <a:t>A</a:t>
            </a:r>
            <a:r>
              <a:rPr lang="zh-CN" altLang="en-US" sz="2400" b="1">
                <a:solidFill>
                  <a:srgbClr val="0000FF"/>
                </a:solidFill>
                <a:latin typeface="楷体_GB2312" pitchFamily="49" charset="-122"/>
                <a:ea typeface="楷体_GB2312" pitchFamily="49" charset="-122"/>
              </a:rPr>
              <a:t>、</a:t>
            </a:r>
            <a:r>
              <a:rPr lang="en-US" altLang="zh-CN" sz="2400" b="1">
                <a:solidFill>
                  <a:srgbClr val="0000FF"/>
                </a:solidFill>
                <a:latin typeface="楷体_GB2312" pitchFamily="49" charset="-122"/>
                <a:ea typeface="楷体_GB2312" pitchFamily="49" charset="-122"/>
              </a:rPr>
              <a:t>B</a:t>
            </a:r>
            <a:r>
              <a:rPr lang="zh-CN" altLang="en-US" sz="2400" b="1">
                <a:solidFill>
                  <a:srgbClr val="0000FF"/>
                </a:solidFill>
                <a:latin typeface="楷体_GB2312" pitchFamily="49" charset="-122"/>
                <a:ea typeface="楷体_GB2312" pitchFamily="49" charset="-122"/>
              </a:rPr>
              <a:t>、</a:t>
            </a:r>
            <a:r>
              <a:rPr lang="en-US" altLang="zh-CN" sz="2400" b="1">
                <a:solidFill>
                  <a:srgbClr val="0000FF"/>
                </a:solidFill>
                <a:latin typeface="楷体_GB2312" pitchFamily="49" charset="-122"/>
                <a:ea typeface="楷体_GB2312" pitchFamily="49" charset="-122"/>
              </a:rPr>
              <a:t>C</a:t>
            </a:r>
            <a:r>
              <a:rPr lang="zh-CN" altLang="en-US" sz="2400" b="1">
                <a:solidFill>
                  <a:srgbClr val="0000FF"/>
                </a:solidFill>
                <a:latin typeface="楷体_GB2312" pitchFamily="49" charset="-122"/>
                <a:ea typeface="楷体_GB2312" pitchFamily="49" charset="-122"/>
              </a:rPr>
              <a:t>等按</a:t>
            </a:r>
            <a:r>
              <a:rPr lang="en-US" altLang="zh-CN" sz="2400" b="1">
                <a:solidFill>
                  <a:srgbClr val="0000FF"/>
                </a:solidFill>
                <a:latin typeface="楷体_GB2312" pitchFamily="49" charset="-122"/>
                <a:ea typeface="楷体_GB2312" pitchFamily="49" charset="-122"/>
              </a:rPr>
              <a:t>15%</a:t>
            </a:r>
            <a:r>
              <a:rPr lang="zh-CN" altLang="en-US" sz="2400" b="1">
                <a:solidFill>
                  <a:srgbClr val="0000FF"/>
                </a:solidFill>
                <a:latin typeface="楷体_GB2312" pitchFamily="49" charset="-122"/>
                <a:ea typeface="楷体_GB2312" pitchFamily="49" charset="-122"/>
              </a:rPr>
              <a:t>、</a:t>
            </a:r>
            <a:r>
              <a:rPr lang="en-US" altLang="zh-CN" sz="2400" b="1">
                <a:solidFill>
                  <a:srgbClr val="0000FF"/>
                </a:solidFill>
                <a:latin typeface="楷体_GB2312" pitchFamily="49" charset="-122"/>
                <a:ea typeface="楷体_GB2312" pitchFamily="49" charset="-122"/>
              </a:rPr>
              <a:t>30%</a:t>
            </a:r>
            <a:r>
              <a:rPr lang="zh-CN" altLang="en-US" sz="2400" b="1">
                <a:solidFill>
                  <a:srgbClr val="0000FF"/>
                </a:solidFill>
                <a:latin typeface="楷体_GB2312" pitchFamily="49" charset="-122"/>
                <a:ea typeface="楷体_GB2312" pitchFamily="49" charset="-122"/>
              </a:rPr>
              <a:t>、</a:t>
            </a:r>
            <a:r>
              <a:rPr lang="en-US" altLang="zh-CN" sz="2400" b="1">
                <a:solidFill>
                  <a:srgbClr val="0000FF"/>
                </a:solidFill>
                <a:latin typeface="楷体_GB2312" pitchFamily="49" charset="-122"/>
                <a:ea typeface="楷体_GB2312" pitchFamily="49" charset="-122"/>
              </a:rPr>
              <a:t>30%</a:t>
            </a:r>
            <a:r>
              <a:rPr lang="zh-CN" altLang="en-US" sz="2400" b="1">
                <a:solidFill>
                  <a:srgbClr val="0000FF"/>
                </a:solidFill>
                <a:latin typeface="楷体_GB2312" pitchFamily="49" charset="-122"/>
                <a:ea typeface="楷体_GB2312" pitchFamily="49" charset="-122"/>
              </a:rPr>
              <a:t>最接近的累计比例划定，</a:t>
            </a:r>
            <a:r>
              <a:rPr lang="en-US" altLang="zh-CN" sz="2400" b="1">
                <a:solidFill>
                  <a:srgbClr val="0000FF"/>
                </a:solidFill>
                <a:latin typeface="楷体_GB2312" pitchFamily="49" charset="-122"/>
                <a:ea typeface="楷体_GB2312" pitchFamily="49" charset="-122"/>
              </a:rPr>
              <a:t>E</a:t>
            </a:r>
            <a:r>
              <a:rPr lang="zh-CN" altLang="en-US" sz="2400" b="1">
                <a:solidFill>
                  <a:srgbClr val="0000FF"/>
                </a:solidFill>
                <a:latin typeface="楷体_GB2312" pitchFamily="49" charset="-122"/>
                <a:ea typeface="楷体_GB2312" pitchFamily="49" charset="-122"/>
              </a:rPr>
              <a:t>等比例不超过</a:t>
            </a:r>
            <a:r>
              <a:rPr lang="en-US" altLang="zh-CN" sz="2400" b="1">
                <a:solidFill>
                  <a:srgbClr val="0000FF"/>
                </a:solidFill>
                <a:latin typeface="楷体_GB2312" pitchFamily="49" charset="-122"/>
                <a:ea typeface="楷体_GB2312" pitchFamily="49" charset="-122"/>
              </a:rPr>
              <a:t>5%</a:t>
            </a:r>
            <a:r>
              <a:rPr lang="zh-CN" altLang="en-US" sz="2400" b="1">
                <a:solidFill>
                  <a:srgbClr val="0000FF"/>
                </a:solidFill>
                <a:latin typeface="楷体_GB2312" pitchFamily="49" charset="-122"/>
                <a:ea typeface="楷体_GB2312" pitchFamily="49" charset="-122"/>
              </a:rPr>
              <a:t>。 </a:t>
            </a:r>
          </a:p>
        </p:txBody>
      </p:sp>
    </p:spTree>
    <p:extLst>
      <p:ext uri="{BB962C8B-B14F-4D97-AF65-F5344CB8AC3E}">
        <p14:creationId xmlns:p14="http://schemas.microsoft.com/office/powerpoint/2010/main" val="2510079624"/>
      </p:ext>
    </p:extLst>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Text Box 3"/>
          <p:cNvSpPr txBox="1">
            <a:spLocks noChangeArrowheads="1"/>
          </p:cNvSpPr>
          <p:nvPr/>
        </p:nvSpPr>
        <p:spPr bwMode="auto">
          <a:xfrm>
            <a:off x="378726" y="1820839"/>
            <a:ext cx="853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solidFill>
                  <a:srgbClr val="FF0000"/>
                </a:solidFill>
                <a:latin typeface="楷体_GB2312" pitchFamily="49" charset="-122"/>
                <a:ea typeface="楷体_GB2312" pitchFamily="49" charset="-122"/>
              </a:rPr>
              <a:t>选考科目</a:t>
            </a:r>
            <a:r>
              <a:rPr lang="zh-CN" altLang="en-US" sz="2400" b="1" dirty="0" smtClean="0">
                <a:solidFill>
                  <a:srgbClr val="0000FF"/>
                </a:solidFill>
                <a:latin typeface="楷体_GB2312" pitchFamily="49" charset="-122"/>
                <a:ea typeface="楷体_GB2312" pitchFamily="49" charset="-122"/>
              </a:rPr>
              <a:t>：物理、化学、生物、政治、历史、地理、技术（含信息技术和通用技术）。 </a:t>
            </a:r>
            <a:endParaRPr lang="zh-CN" altLang="en-US" sz="2400" b="1" dirty="0">
              <a:solidFill>
                <a:srgbClr val="0000FF"/>
              </a:solidFill>
              <a:latin typeface="楷体_GB2312" pitchFamily="49" charset="-122"/>
              <a:ea typeface="楷体_GB2312" pitchFamily="49" charset="-122"/>
            </a:endParaRPr>
          </a:p>
        </p:txBody>
      </p:sp>
      <p:sp>
        <p:nvSpPr>
          <p:cNvPr id="230404" name="Text Box 4"/>
          <p:cNvSpPr txBox="1">
            <a:spLocks noChangeArrowheads="1"/>
          </p:cNvSpPr>
          <p:nvPr/>
        </p:nvSpPr>
        <p:spPr bwMode="auto">
          <a:xfrm>
            <a:off x="302526" y="3116239"/>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a:solidFill>
                  <a:srgbClr val="FF0000"/>
                </a:solidFill>
                <a:latin typeface="楷体_GB2312" pitchFamily="49" charset="-122"/>
                <a:ea typeface="楷体_GB2312" pitchFamily="49" charset="-122"/>
              </a:rPr>
              <a:t>考试内容：</a:t>
            </a:r>
            <a:r>
              <a:rPr lang="zh-CN" altLang="en-US" sz="2400" b="1">
                <a:solidFill>
                  <a:srgbClr val="0000FF"/>
                </a:solidFill>
                <a:latin typeface="楷体_GB2312" pitchFamily="49" charset="-122"/>
                <a:ea typeface="楷体_GB2312" pitchFamily="49" charset="-122"/>
              </a:rPr>
              <a:t>在学考（必考题）基础上增加</a:t>
            </a:r>
            <a:r>
              <a:rPr lang="zh-CN" altLang="en-US" sz="2400" b="1">
                <a:solidFill>
                  <a:srgbClr val="0000FF"/>
                </a:solidFill>
                <a:ea typeface="楷体_GB2312" pitchFamily="49" charset="-122"/>
              </a:rPr>
              <a:t>“</a:t>
            </a:r>
            <a:r>
              <a:rPr lang="zh-CN" altLang="en-US" sz="2400" b="1">
                <a:solidFill>
                  <a:srgbClr val="0000FF"/>
                </a:solidFill>
                <a:latin typeface="楷体_GB2312" pitchFamily="49" charset="-122"/>
                <a:ea typeface="楷体_GB2312" pitchFamily="49" charset="-122"/>
              </a:rPr>
              <a:t>加试题</a:t>
            </a:r>
            <a:r>
              <a:rPr lang="zh-CN" altLang="en-US" sz="2400" b="1">
                <a:solidFill>
                  <a:srgbClr val="0000FF"/>
                </a:solidFill>
                <a:latin typeface="Times New Roman" panose="02020603050405020304" pitchFamily="18" charset="0"/>
                <a:ea typeface="楷体_GB2312" pitchFamily="49" charset="-122"/>
              </a:rPr>
              <a:t>”</a:t>
            </a:r>
            <a:r>
              <a:rPr lang="zh-CN" altLang="en-US" sz="2400" b="1">
                <a:solidFill>
                  <a:srgbClr val="0000FF"/>
                </a:solidFill>
                <a:latin typeface="楷体_GB2312" pitchFamily="49" charset="-122"/>
                <a:ea typeface="楷体_GB2312" pitchFamily="49" charset="-122"/>
              </a:rPr>
              <a:t> 。</a:t>
            </a:r>
          </a:p>
        </p:txBody>
      </p:sp>
      <p:sp>
        <p:nvSpPr>
          <p:cNvPr id="230405" name="Text Box 5"/>
          <p:cNvSpPr txBox="1">
            <a:spLocks noChangeArrowheads="1"/>
          </p:cNvSpPr>
          <p:nvPr/>
        </p:nvSpPr>
        <p:spPr bwMode="auto">
          <a:xfrm>
            <a:off x="226326" y="4198120"/>
            <a:ext cx="83820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2400" b="1" dirty="0">
                <a:solidFill>
                  <a:srgbClr val="FF0000"/>
                </a:solidFill>
                <a:latin typeface="楷体_GB2312" pitchFamily="49" charset="-122"/>
                <a:ea typeface="楷体_GB2312" pitchFamily="49" charset="-122"/>
              </a:rPr>
              <a:t>考试时间：</a:t>
            </a:r>
            <a:r>
              <a:rPr lang="zh-CN" altLang="en-US" sz="2400" b="1" dirty="0">
                <a:solidFill>
                  <a:srgbClr val="0000FF"/>
                </a:solidFill>
                <a:latin typeface="楷体_GB2312" pitchFamily="49" charset="-122"/>
                <a:ea typeface="楷体_GB2312" pitchFamily="49" charset="-122"/>
              </a:rPr>
              <a:t>一年安排两次，分别在</a:t>
            </a:r>
            <a:r>
              <a:rPr lang="en-US" altLang="zh-CN" sz="2400" b="1" dirty="0">
                <a:solidFill>
                  <a:srgbClr val="0000FF"/>
                </a:solidFill>
                <a:latin typeface="楷体_GB2312" pitchFamily="49" charset="-122"/>
                <a:ea typeface="楷体_GB2312" pitchFamily="49" charset="-122"/>
              </a:rPr>
              <a:t>4</a:t>
            </a:r>
            <a:r>
              <a:rPr lang="zh-CN" altLang="en-US" sz="2400" b="1" dirty="0">
                <a:solidFill>
                  <a:srgbClr val="0000FF"/>
                </a:solidFill>
                <a:latin typeface="楷体_GB2312" pitchFamily="49" charset="-122"/>
                <a:ea typeface="楷体_GB2312" pitchFamily="49" charset="-122"/>
              </a:rPr>
              <a:t>月和</a:t>
            </a:r>
            <a:r>
              <a:rPr lang="en-US" altLang="zh-CN" sz="2400" b="1" dirty="0">
                <a:solidFill>
                  <a:srgbClr val="0000FF"/>
                </a:solidFill>
                <a:latin typeface="楷体_GB2312" pitchFamily="49" charset="-122"/>
                <a:ea typeface="楷体_GB2312" pitchFamily="49" charset="-122"/>
              </a:rPr>
              <a:t>10</a:t>
            </a:r>
            <a:r>
              <a:rPr lang="zh-CN" altLang="en-US" sz="2400" b="1" dirty="0">
                <a:solidFill>
                  <a:srgbClr val="0000FF"/>
                </a:solidFill>
                <a:latin typeface="楷体_GB2312" pitchFamily="49" charset="-122"/>
                <a:ea typeface="楷体_GB2312" pitchFamily="49" charset="-122"/>
              </a:rPr>
              <a:t>月与高中学考同期进行。在同科目学考基础上加长</a:t>
            </a:r>
            <a:r>
              <a:rPr lang="en-US" altLang="zh-CN" sz="2400" b="1" dirty="0">
                <a:solidFill>
                  <a:srgbClr val="0000FF"/>
                </a:solidFill>
                <a:latin typeface="楷体_GB2312" pitchFamily="49" charset="-122"/>
                <a:ea typeface="楷体_GB2312" pitchFamily="49" charset="-122"/>
              </a:rPr>
              <a:t>30</a:t>
            </a:r>
            <a:r>
              <a:rPr lang="zh-CN" altLang="en-US" sz="2400" b="1" dirty="0">
                <a:solidFill>
                  <a:srgbClr val="0000FF"/>
                </a:solidFill>
                <a:latin typeface="楷体_GB2312" pitchFamily="49" charset="-122"/>
                <a:ea typeface="楷体_GB2312" pitchFamily="49" charset="-122"/>
              </a:rPr>
              <a:t>分钟，为</a:t>
            </a:r>
            <a:r>
              <a:rPr lang="en-US" altLang="zh-CN" sz="2400" b="1" dirty="0">
                <a:solidFill>
                  <a:srgbClr val="0000FF"/>
                </a:solidFill>
                <a:latin typeface="楷体_GB2312" pitchFamily="49" charset="-122"/>
                <a:ea typeface="楷体_GB2312" pitchFamily="49" charset="-122"/>
              </a:rPr>
              <a:t>90</a:t>
            </a:r>
            <a:r>
              <a:rPr lang="zh-CN" altLang="en-US" sz="2400" b="1" dirty="0">
                <a:solidFill>
                  <a:srgbClr val="0000FF"/>
                </a:solidFill>
                <a:latin typeface="楷体_GB2312" pitchFamily="49" charset="-122"/>
                <a:ea typeface="楷体_GB2312" pitchFamily="49" charset="-122"/>
              </a:rPr>
              <a:t>分钟。</a:t>
            </a:r>
          </a:p>
          <a:p>
            <a:pPr>
              <a:lnSpc>
                <a:spcPct val="150000"/>
              </a:lnSpc>
            </a:pPr>
            <a:endParaRPr lang="en-US" altLang="zh-CN" sz="2400" b="1" dirty="0">
              <a:latin typeface="楷体_GB2312" pitchFamily="49" charset="-122"/>
              <a:ea typeface="楷体_GB2312" pitchFamily="49" charset="-122"/>
            </a:endParaRPr>
          </a:p>
        </p:txBody>
      </p:sp>
      <p:sp>
        <p:nvSpPr>
          <p:cNvPr id="230406" name="Text Box 6"/>
          <p:cNvSpPr txBox="1">
            <a:spLocks noChangeArrowheads="1"/>
          </p:cNvSpPr>
          <p:nvPr/>
        </p:nvSpPr>
        <p:spPr bwMode="auto">
          <a:xfrm>
            <a:off x="0" y="982639"/>
            <a:ext cx="1920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dirty="0">
                <a:solidFill>
                  <a:srgbClr val="C00000"/>
                </a:solidFill>
                <a:ea typeface="黑体" panose="02010609060101010101" pitchFamily="49" charset="-122"/>
              </a:rPr>
              <a:t>选考</a:t>
            </a:r>
          </a:p>
        </p:txBody>
      </p:sp>
    </p:spTree>
    <p:extLst>
      <p:ext uri="{BB962C8B-B14F-4D97-AF65-F5344CB8AC3E}">
        <p14:creationId xmlns:p14="http://schemas.microsoft.com/office/powerpoint/2010/main" val="2709758682"/>
      </p:ext>
    </p:extLst>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432" name="Group 80"/>
          <p:cNvGrpSpPr>
            <a:grpSpLocks/>
          </p:cNvGrpSpPr>
          <p:nvPr/>
        </p:nvGrpSpPr>
        <p:grpSpPr bwMode="auto">
          <a:xfrm>
            <a:off x="598227" y="950794"/>
            <a:ext cx="7543800" cy="5257800"/>
            <a:chOff x="0" y="0"/>
            <a:chExt cx="3868" cy="2823"/>
          </a:xfrm>
        </p:grpSpPr>
        <p:grpSp>
          <p:nvGrpSpPr>
            <p:cNvPr id="228381" name="Group 29"/>
            <p:cNvGrpSpPr>
              <a:grpSpLocks/>
            </p:cNvGrpSpPr>
            <p:nvPr/>
          </p:nvGrpSpPr>
          <p:grpSpPr bwMode="auto">
            <a:xfrm>
              <a:off x="0" y="0"/>
              <a:ext cx="600" cy="365"/>
              <a:chOff x="0" y="0"/>
              <a:chExt cx="600" cy="365"/>
            </a:xfrm>
          </p:grpSpPr>
          <p:sp>
            <p:nvSpPr>
              <p:cNvPr id="228354" name="Rectangle 2"/>
              <p:cNvSpPr>
                <a:spLocks noChangeArrowheads="1"/>
              </p:cNvSpPr>
              <p:nvPr/>
            </p:nvSpPr>
            <p:spPr bwMode="auto">
              <a:xfrm>
                <a:off x="43" y="0"/>
                <a:ext cx="51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日 期</a:t>
                </a:r>
              </a:p>
              <a:p>
                <a:pPr algn="ctr" eaLnBrk="0" hangingPunct="0"/>
                <a:endParaRPr lang="en-US" altLang="zh-CN" sz="1600" b="1">
                  <a:latin typeface="楷体_GB2312" pitchFamily="49" charset="-122"/>
                  <a:ea typeface="楷体_GB2312" pitchFamily="49" charset="-122"/>
                </a:endParaRPr>
              </a:p>
            </p:txBody>
          </p:sp>
          <p:sp>
            <p:nvSpPr>
              <p:cNvPr id="228380" name="Rectangle 28"/>
              <p:cNvSpPr>
                <a:spLocks noChangeArrowheads="1"/>
              </p:cNvSpPr>
              <p:nvPr/>
            </p:nvSpPr>
            <p:spPr bwMode="auto">
              <a:xfrm>
                <a:off x="0" y="0"/>
                <a:ext cx="60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83" name="Group 31"/>
            <p:cNvGrpSpPr>
              <a:grpSpLocks/>
            </p:cNvGrpSpPr>
            <p:nvPr/>
          </p:nvGrpSpPr>
          <p:grpSpPr bwMode="auto">
            <a:xfrm>
              <a:off x="600" y="0"/>
              <a:ext cx="1642" cy="365"/>
              <a:chOff x="600" y="0"/>
              <a:chExt cx="1642" cy="365"/>
            </a:xfrm>
          </p:grpSpPr>
          <p:sp>
            <p:nvSpPr>
              <p:cNvPr id="228355" name="Rectangle 3"/>
              <p:cNvSpPr>
                <a:spLocks noChangeArrowheads="1"/>
              </p:cNvSpPr>
              <p:nvPr/>
            </p:nvSpPr>
            <p:spPr bwMode="auto">
              <a:xfrm>
                <a:off x="643" y="0"/>
                <a:ext cx="155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上</a:t>
                </a:r>
                <a:r>
                  <a:rPr lang="zh-CN" altLang="en-US" sz="1600" b="1">
                    <a:ea typeface="楷体_GB2312" pitchFamily="49" charset="-122"/>
                  </a:rPr>
                  <a:t>  </a:t>
                </a:r>
                <a:r>
                  <a:rPr lang="zh-CN" altLang="en-US" sz="1600" b="1">
                    <a:latin typeface="楷体_GB2312" pitchFamily="49" charset="-122"/>
                    <a:ea typeface="楷体_GB2312" pitchFamily="49" charset="-122"/>
                  </a:rPr>
                  <a:t>午</a:t>
                </a:r>
              </a:p>
              <a:p>
                <a:pPr algn="ctr" eaLnBrk="0" hangingPunct="0"/>
                <a:endParaRPr lang="en-US" altLang="zh-CN" sz="1600" b="1">
                  <a:latin typeface="楷体_GB2312" pitchFamily="49" charset="-122"/>
                  <a:ea typeface="楷体_GB2312" pitchFamily="49" charset="-122"/>
                </a:endParaRPr>
              </a:p>
            </p:txBody>
          </p:sp>
          <p:sp>
            <p:nvSpPr>
              <p:cNvPr id="228382" name="Rectangle 30"/>
              <p:cNvSpPr>
                <a:spLocks noChangeArrowheads="1"/>
              </p:cNvSpPr>
              <p:nvPr/>
            </p:nvSpPr>
            <p:spPr bwMode="auto">
              <a:xfrm>
                <a:off x="600" y="0"/>
                <a:ext cx="1642"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85" name="Group 33"/>
            <p:cNvGrpSpPr>
              <a:grpSpLocks/>
            </p:cNvGrpSpPr>
            <p:nvPr/>
          </p:nvGrpSpPr>
          <p:grpSpPr bwMode="auto">
            <a:xfrm>
              <a:off x="2242" y="0"/>
              <a:ext cx="1626" cy="365"/>
              <a:chOff x="2242" y="0"/>
              <a:chExt cx="1626" cy="365"/>
            </a:xfrm>
          </p:grpSpPr>
          <p:sp>
            <p:nvSpPr>
              <p:cNvPr id="228356" name="Rectangle 4"/>
              <p:cNvSpPr>
                <a:spLocks noChangeArrowheads="1"/>
              </p:cNvSpPr>
              <p:nvPr/>
            </p:nvSpPr>
            <p:spPr bwMode="auto">
              <a:xfrm>
                <a:off x="2285" y="0"/>
                <a:ext cx="15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下</a:t>
                </a:r>
                <a:r>
                  <a:rPr lang="zh-CN" altLang="en-US" sz="1600" b="1">
                    <a:ea typeface="楷体_GB2312" pitchFamily="49" charset="-122"/>
                  </a:rPr>
                  <a:t>  </a:t>
                </a:r>
                <a:r>
                  <a:rPr lang="zh-CN" altLang="en-US" sz="1600" b="1">
                    <a:latin typeface="楷体_GB2312" pitchFamily="49" charset="-122"/>
                    <a:ea typeface="楷体_GB2312" pitchFamily="49" charset="-122"/>
                  </a:rPr>
                  <a:t>午</a:t>
                </a:r>
              </a:p>
              <a:p>
                <a:pPr algn="ctr" eaLnBrk="0" hangingPunct="0"/>
                <a:endParaRPr lang="en-US" altLang="zh-CN" sz="1600" b="1">
                  <a:latin typeface="楷体_GB2312" pitchFamily="49" charset="-122"/>
                  <a:ea typeface="楷体_GB2312" pitchFamily="49" charset="-122"/>
                </a:endParaRPr>
              </a:p>
            </p:txBody>
          </p:sp>
          <p:sp>
            <p:nvSpPr>
              <p:cNvPr id="228384" name="Rectangle 32"/>
              <p:cNvSpPr>
                <a:spLocks noChangeArrowheads="1"/>
              </p:cNvSpPr>
              <p:nvPr/>
            </p:nvSpPr>
            <p:spPr bwMode="auto">
              <a:xfrm>
                <a:off x="2242" y="0"/>
                <a:ext cx="1626"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87" name="Group 35"/>
            <p:cNvGrpSpPr>
              <a:grpSpLocks/>
            </p:cNvGrpSpPr>
            <p:nvPr/>
          </p:nvGrpSpPr>
          <p:grpSpPr bwMode="auto">
            <a:xfrm>
              <a:off x="0" y="365"/>
              <a:ext cx="600" cy="730"/>
              <a:chOff x="0" y="365"/>
              <a:chExt cx="600" cy="730"/>
            </a:xfrm>
          </p:grpSpPr>
          <p:sp>
            <p:nvSpPr>
              <p:cNvPr id="228357" name="Rectangle 5"/>
              <p:cNvSpPr>
                <a:spLocks noChangeArrowheads="1"/>
              </p:cNvSpPr>
              <p:nvPr/>
            </p:nvSpPr>
            <p:spPr bwMode="auto">
              <a:xfrm>
                <a:off x="43" y="365"/>
                <a:ext cx="514"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第一天</a:t>
                </a:r>
              </a:p>
              <a:p>
                <a:pPr algn="ctr" eaLnBrk="0" hangingPunct="0"/>
                <a:r>
                  <a:rPr lang="zh-CN" altLang="en-US" sz="1600" b="1">
                    <a:latin typeface="楷体_GB2312" pitchFamily="49" charset="-122"/>
                    <a:ea typeface="楷体_GB2312" pitchFamily="49" charset="-122"/>
                  </a:rPr>
                  <a:t>周五</a:t>
                </a:r>
              </a:p>
              <a:p>
                <a:pPr algn="ctr" eaLnBrk="0" hangingPunct="0"/>
                <a:endParaRPr lang="en-US" altLang="zh-CN" sz="1600" b="1">
                  <a:latin typeface="楷体_GB2312" pitchFamily="49" charset="-122"/>
                  <a:ea typeface="楷体_GB2312" pitchFamily="49" charset="-122"/>
                </a:endParaRPr>
              </a:p>
            </p:txBody>
          </p:sp>
          <p:sp>
            <p:nvSpPr>
              <p:cNvPr id="228386" name="Rectangle 34"/>
              <p:cNvSpPr>
                <a:spLocks noChangeArrowheads="1"/>
              </p:cNvSpPr>
              <p:nvPr/>
            </p:nvSpPr>
            <p:spPr bwMode="auto">
              <a:xfrm>
                <a:off x="0" y="365"/>
                <a:ext cx="600" cy="7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89" name="Group 37"/>
            <p:cNvGrpSpPr>
              <a:grpSpLocks/>
            </p:cNvGrpSpPr>
            <p:nvPr/>
          </p:nvGrpSpPr>
          <p:grpSpPr bwMode="auto">
            <a:xfrm>
              <a:off x="600" y="365"/>
              <a:ext cx="698" cy="365"/>
              <a:chOff x="600" y="365"/>
              <a:chExt cx="698" cy="365"/>
            </a:xfrm>
          </p:grpSpPr>
          <p:sp>
            <p:nvSpPr>
              <p:cNvPr id="228358" name="Rectangle 6"/>
              <p:cNvSpPr>
                <a:spLocks noChangeArrowheads="1"/>
              </p:cNvSpPr>
              <p:nvPr/>
            </p:nvSpPr>
            <p:spPr bwMode="auto">
              <a:xfrm>
                <a:off x="643" y="365"/>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历史</a:t>
                </a:r>
              </a:p>
              <a:p>
                <a:pPr algn="ctr" eaLnBrk="0" hangingPunct="0"/>
                <a:endParaRPr lang="en-US" altLang="zh-CN" sz="1600" b="1">
                  <a:latin typeface="楷体_GB2312" pitchFamily="49" charset="-122"/>
                  <a:ea typeface="楷体_GB2312" pitchFamily="49" charset="-122"/>
                </a:endParaRPr>
              </a:p>
            </p:txBody>
          </p:sp>
          <p:sp>
            <p:nvSpPr>
              <p:cNvPr id="228388" name="Rectangle 36"/>
              <p:cNvSpPr>
                <a:spLocks noChangeArrowheads="1"/>
              </p:cNvSpPr>
              <p:nvPr/>
            </p:nvSpPr>
            <p:spPr bwMode="auto">
              <a:xfrm>
                <a:off x="600" y="365"/>
                <a:ext cx="69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91" name="Group 39"/>
            <p:cNvGrpSpPr>
              <a:grpSpLocks/>
            </p:cNvGrpSpPr>
            <p:nvPr/>
          </p:nvGrpSpPr>
          <p:grpSpPr bwMode="auto">
            <a:xfrm>
              <a:off x="1298" y="365"/>
              <a:ext cx="944" cy="365"/>
              <a:chOff x="1298" y="365"/>
              <a:chExt cx="944" cy="365"/>
            </a:xfrm>
          </p:grpSpPr>
          <p:sp>
            <p:nvSpPr>
              <p:cNvPr id="228359" name="Rectangle 7"/>
              <p:cNvSpPr>
                <a:spLocks noChangeArrowheads="1"/>
              </p:cNvSpPr>
              <p:nvPr/>
            </p:nvSpPr>
            <p:spPr bwMode="auto">
              <a:xfrm>
                <a:off x="1341" y="365"/>
                <a:ext cx="8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8:10-9:10</a:t>
                </a:r>
              </a:p>
              <a:p>
                <a:pPr algn="ctr" eaLnBrk="0" hangingPunct="0"/>
                <a:endParaRPr lang="en-US" altLang="zh-CN" sz="1600" b="1">
                  <a:latin typeface="楷体_GB2312" pitchFamily="49" charset="-122"/>
                  <a:ea typeface="楷体_GB2312" pitchFamily="49" charset="-122"/>
                </a:endParaRPr>
              </a:p>
            </p:txBody>
          </p:sp>
          <p:sp>
            <p:nvSpPr>
              <p:cNvPr id="228390" name="Rectangle 38"/>
              <p:cNvSpPr>
                <a:spLocks noChangeArrowheads="1"/>
              </p:cNvSpPr>
              <p:nvPr/>
            </p:nvSpPr>
            <p:spPr bwMode="auto">
              <a:xfrm>
                <a:off x="1298" y="365"/>
                <a:ext cx="94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93" name="Group 41"/>
            <p:cNvGrpSpPr>
              <a:grpSpLocks/>
            </p:cNvGrpSpPr>
            <p:nvPr/>
          </p:nvGrpSpPr>
          <p:grpSpPr bwMode="auto">
            <a:xfrm>
              <a:off x="2242" y="365"/>
              <a:ext cx="686" cy="730"/>
              <a:chOff x="2242" y="365"/>
              <a:chExt cx="686" cy="730"/>
            </a:xfrm>
          </p:grpSpPr>
          <p:sp>
            <p:nvSpPr>
              <p:cNvPr id="228360" name="Rectangle 8"/>
              <p:cNvSpPr>
                <a:spLocks noChangeArrowheads="1"/>
              </p:cNvSpPr>
              <p:nvPr/>
            </p:nvSpPr>
            <p:spPr bwMode="auto">
              <a:xfrm>
                <a:off x="2285" y="365"/>
                <a:ext cx="600"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技术</a:t>
                </a:r>
              </a:p>
              <a:p>
                <a:pPr algn="ctr" eaLnBrk="0" hangingPunct="0"/>
                <a:endParaRPr lang="en-US" altLang="zh-CN" sz="1600" b="1">
                  <a:latin typeface="楷体_GB2312" pitchFamily="49" charset="-122"/>
                  <a:ea typeface="楷体_GB2312" pitchFamily="49" charset="-122"/>
                </a:endParaRPr>
              </a:p>
            </p:txBody>
          </p:sp>
          <p:sp>
            <p:nvSpPr>
              <p:cNvPr id="228392" name="Rectangle 40"/>
              <p:cNvSpPr>
                <a:spLocks noChangeArrowheads="1"/>
              </p:cNvSpPr>
              <p:nvPr/>
            </p:nvSpPr>
            <p:spPr bwMode="auto">
              <a:xfrm>
                <a:off x="2242" y="365"/>
                <a:ext cx="686" cy="7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95" name="Group 43"/>
            <p:cNvGrpSpPr>
              <a:grpSpLocks/>
            </p:cNvGrpSpPr>
            <p:nvPr/>
          </p:nvGrpSpPr>
          <p:grpSpPr bwMode="auto">
            <a:xfrm>
              <a:off x="2928" y="365"/>
              <a:ext cx="940" cy="730"/>
              <a:chOff x="2928" y="365"/>
              <a:chExt cx="940" cy="730"/>
            </a:xfrm>
          </p:grpSpPr>
          <p:sp>
            <p:nvSpPr>
              <p:cNvPr id="228361" name="Rectangle 9"/>
              <p:cNvSpPr>
                <a:spLocks noChangeArrowheads="1"/>
              </p:cNvSpPr>
              <p:nvPr/>
            </p:nvSpPr>
            <p:spPr bwMode="auto">
              <a:xfrm>
                <a:off x="2971" y="365"/>
                <a:ext cx="854"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1:30-2:30</a:t>
                </a:r>
              </a:p>
              <a:p>
                <a:pPr algn="ctr" eaLnBrk="0" hangingPunct="0"/>
                <a:endParaRPr lang="en-US" altLang="zh-CN" sz="1600" b="1">
                  <a:latin typeface="楷体_GB2312" pitchFamily="49" charset="-122"/>
                  <a:ea typeface="楷体_GB2312" pitchFamily="49" charset="-122"/>
                </a:endParaRPr>
              </a:p>
            </p:txBody>
          </p:sp>
          <p:sp>
            <p:nvSpPr>
              <p:cNvPr id="228394" name="Rectangle 42"/>
              <p:cNvSpPr>
                <a:spLocks noChangeArrowheads="1"/>
              </p:cNvSpPr>
              <p:nvPr/>
            </p:nvSpPr>
            <p:spPr bwMode="auto">
              <a:xfrm>
                <a:off x="2928" y="365"/>
                <a:ext cx="940" cy="7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97" name="Group 45"/>
            <p:cNvGrpSpPr>
              <a:grpSpLocks/>
            </p:cNvGrpSpPr>
            <p:nvPr/>
          </p:nvGrpSpPr>
          <p:grpSpPr bwMode="auto">
            <a:xfrm>
              <a:off x="600" y="730"/>
              <a:ext cx="698" cy="365"/>
              <a:chOff x="600" y="730"/>
              <a:chExt cx="698" cy="365"/>
            </a:xfrm>
          </p:grpSpPr>
          <p:sp>
            <p:nvSpPr>
              <p:cNvPr id="228362" name="Rectangle 10"/>
              <p:cNvSpPr>
                <a:spLocks noChangeArrowheads="1"/>
              </p:cNvSpPr>
              <p:nvPr/>
            </p:nvSpPr>
            <p:spPr bwMode="auto">
              <a:xfrm>
                <a:off x="643" y="730"/>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物理</a:t>
                </a:r>
              </a:p>
              <a:p>
                <a:pPr algn="ctr" eaLnBrk="0" hangingPunct="0"/>
                <a:endParaRPr lang="en-US" altLang="zh-CN" sz="1600" b="1">
                  <a:latin typeface="楷体_GB2312" pitchFamily="49" charset="-122"/>
                  <a:ea typeface="楷体_GB2312" pitchFamily="49" charset="-122"/>
                </a:endParaRPr>
              </a:p>
            </p:txBody>
          </p:sp>
          <p:sp>
            <p:nvSpPr>
              <p:cNvPr id="228396" name="Rectangle 44"/>
              <p:cNvSpPr>
                <a:spLocks noChangeArrowheads="1"/>
              </p:cNvSpPr>
              <p:nvPr/>
            </p:nvSpPr>
            <p:spPr bwMode="auto">
              <a:xfrm>
                <a:off x="600" y="730"/>
                <a:ext cx="69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399" name="Group 47"/>
            <p:cNvGrpSpPr>
              <a:grpSpLocks/>
            </p:cNvGrpSpPr>
            <p:nvPr/>
          </p:nvGrpSpPr>
          <p:grpSpPr bwMode="auto">
            <a:xfrm>
              <a:off x="1298" y="730"/>
              <a:ext cx="944" cy="365"/>
              <a:chOff x="1298" y="730"/>
              <a:chExt cx="944" cy="365"/>
            </a:xfrm>
          </p:grpSpPr>
          <p:sp>
            <p:nvSpPr>
              <p:cNvPr id="228363" name="Rectangle 11"/>
              <p:cNvSpPr>
                <a:spLocks noChangeArrowheads="1"/>
              </p:cNvSpPr>
              <p:nvPr/>
            </p:nvSpPr>
            <p:spPr bwMode="auto">
              <a:xfrm>
                <a:off x="1341" y="730"/>
                <a:ext cx="8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10:30-11:30</a:t>
                </a:r>
              </a:p>
              <a:p>
                <a:pPr algn="ctr" eaLnBrk="0" hangingPunct="0"/>
                <a:endParaRPr lang="en-US" altLang="zh-CN" sz="1600" b="1">
                  <a:latin typeface="楷体_GB2312" pitchFamily="49" charset="-122"/>
                  <a:ea typeface="楷体_GB2312" pitchFamily="49" charset="-122"/>
                </a:endParaRPr>
              </a:p>
            </p:txBody>
          </p:sp>
          <p:sp>
            <p:nvSpPr>
              <p:cNvPr id="228398" name="Rectangle 46"/>
              <p:cNvSpPr>
                <a:spLocks noChangeArrowheads="1"/>
              </p:cNvSpPr>
              <p:nvPr/>
            </p:nvSpPr>
            <p:spPr bwMode="auto">
              <a:xfrm>
                <a:off x="1298" y="730"/>
                <a:ext cx="94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01" name="Group 49"/>
            <p:cNvGrpSpPr>
              <a:grpSpLocks/>
            </p:cNvGrpSpPr>
            <p:nvPr/>
          </p:nvGrpSpPr>
          <p:grpSpPr bwMode="auto">
            <a:xfrm>
              <a:off x="0" y="1095"/>
              <a:ext cx="600" cy="998"/>
              <a:chOff x="0" y="1095"/>
              <a:chExt cx="600" cy="998"/>
            </a:xfrm>
          </p:grpSpPr>
          <p:sp>
            <p:nvSpPr>
              <p:cNvPr id="228364" name="Rectangle 12"/>
              <p:cNvSpPr>
                <a:spLocks noChangeArrowheads="1"/>
              </p:cNvSpPr>
              <p:nvPr/>
            </p:nvSpPr>
            <p:spPr bwMode="auto">
              <a:xfrm>
                <a:off x="43" y="1095"/>
                <a:ext cx="514" cy="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第二天</a:t>
                </a:r>
              </a:p>
              <a:p>
                <a:pPr algn="ctr" eaLnBrk="0" hangingPunct="0"/>
                <a:r>
                  <a:rPr lang="zh-CN" altLang="en-US" sz="1600" b="1">
                    <a:latin typeface="楷体_GB2312" pitchFamily="49" charset="-122"/>
                    <a:ea typeface="楷体_GB2312" pitchFamily="49" charset="-122"/>
                  </a:rPr>
                  <a:t>周六</a:t>
                </a:r>
              </a:p>
              <a:p>
                <a:pPr algn="ctr" eaLnBrk="0" hangingPunct="0"/>
                <a:endParaRPr lang="en-US" altLang="zh-CN" sz="1600" b="1">
                  <a:latin typeface="楷体_GB2312" pitchFamily="49" charset="-122"/>
                  <a:ea typeface="楷体_GB2312" pitchFamily="49" charset="-122"/>
                </a:endParaRPr>
              </a:p>
            </p:txBody>
          </p:sp>
          <p:sp>
            <p:nvSpPr>
              <p:cNvPr id="228400" name="Rectangle 48"/>
              <p:cNvSpPr>
                <a:spLocks noChangeArrowheads="1"/>
              </p:cNvSpPr>
              <p:nvPr/>
            </p:nvSpPr>
            <p:spPr bwMode="auto">
              <a:xfrm>
                <a:off x="0" y="1095"/>
                <a:ext cx="600" cy="99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03" name="Group 51"/>
            <p:cNvGrpSpPr>
              <a:grpSpLocks/>
            </p:cNvGrpSpPr>
            <p:nvPr/>
          </p:nvGrpSpPr>
          <p:grpSpPr bwMode="auto">
            <a:xfrm>
              <a:off x="600" y="1095"/>
              <a:ext cx="698" cy="633"/>
              <a:chOff x="600" y="1095"/>
              <a:chExt cx="698" cy="633"/>
            </a:xfrm>
          </p:grpSpPr>
          <p:sp>
            <p:nvSpPr>
              <p:cNvPr id="228365" name="Rectangle 13"/>
              <p:cNvSpPr>
                <a:spLocks noChangeArrowheads="1"/>
              </p:cNvSpPr>
              <p:nvPr/>
            </p:nvSpPr>
            <p:spPr bwMode="auto">
              <a:xfrm>
                <a:off x="643" y="1095"/>
                <a:ext cx="61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化学</a:t>
                </a:r>
              </a:p>
              <a:p>
                <a:pPr algn="ctr" eaLnBrk="0" hangingPunct="0"/>
                <a:endParaRPr lang="en-US" altLang="zh-CN" sz="1600" b="1">
                  <a:latin typeface="楷体_GB2312" pitchFamily="49" charset="-122"/>
                  <a:ea typeface="楷体_GB2312" pitchFamily="49" charset="-122"/>
                </a:endParaRPr>
              </a:p>
            </p:txBody>
          </p:sp>
          <p:sp>
            <p:nvSpPr>
              <p:cNvPr id="228402" name="Rectangle 50"/>
              <p:cNvSpPr>
                <a:spLocks noChangeArrowheads="1"/>
              </p:cNvSpPr>
              <p:nvPr/>
            </p:nvSpPr>
            <p:spPr bwMode="auto">
              <a:xfrm>
                <a:off x="600" y="1095"/>
                <a:ext cx="698"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05" name="Group 53"/>
            <p:cNvGrpSpPr>
              <a:grpSpLocks/>
            </p:cNvGrpSpPr>
            <p:nvPr/>
          </p:nvGrpSpPr>
          <p:grpSpPr bwMode="auto">
            <a:xfrm>
              <a:off x="1298" y="1095"/>
              <a:ext cx="944" cy="633"/>
              <a:chOff x="1298" y="1095"/>
              <a:chExt cx="944" cy="633"/>
            </a:xfrm>
          </p:grpSpPr>
          <p:sp>
            <p:nvSpPr>
              <p:cNvPr id="228366" name="Rectangle 14"/>
              <p:cNvSpPr>
                <a:spLocks noChangeArrowheads="1"/>
              </p:cNvSpPr>
              <p:nvPr/>
            </p:nvSpPr>
            <p:spPr bwMode="auto">
              <a:xfrm>
                <a:off x="1341" y="1095"/>
                <a:ext cx="85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8:10-9:10</a:t>
                </a:r>
              </a:p>
              <a:p>
                <a:pPr algn="ctr" eaLnBrk="0" hangingPunct="0"/>
                <a:endParaRPr lang="en-US" altLang="zh-CN" sz="1600" b="1">
                  <a:latin typeface="楷体_GB2312" pitchFamily="49" charset="-122"/>
                  <a:ea typeface="楷体_GB2312" pitchFamily="49" charset="-122"/>
                </a:endParaRPr>
              </a:p>
            </p:txBody>
          </p:sp>
          <p:sp>
            <p:nvSpPr>
              <p:cNvPr id="228404" name="Rectangle 52"/>
              <p:cNvSpPr>
                <a:spLocks noChangeArrowheads="1"/>
              </p:cNvSpPr>
              <p:nvPr/>
            </p:nvSpPr>
            <p:spPr bwMode="auto">
              <a:xfrm>
                <a:off x="1298" y="1095"/>
                <a:ext cx="944"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07" name="Group 55"/>
            <p:cNvGrpSpPr>
              <a:grpSpLocks/>
            </p:cNvGrpSpPr>
            <p:nvPr/>
          </p:nvGrpSpPr>
          <p:grpSpPr bwMode="auto">
            <a:xfrm>
              <a:off x="2242" y="1095"/>
              <a:ext cx="686" cy="633"/>
              <a:chOff x="2242" y="1095"/>
              <a:chExt cx="686" cy="633"/>
            </a:xfrm>
          </p:grpSpPr>
          <p:sp>
            <p:nvSpPr>
              <p:cNvPr id="228367" name="Rectangle 15"/>
              <p:cNvSpPr>
                <a:spLocks noChangeArrowheads="1"/>
              </p:cNvSpPr>
              <p:nvPr/>
            </p:nvSpPr>
            <p:spPr bwMode="auto">
              <a:xfrm>
                <a:off x="2285" y="1095"/>
                <a:ext cx="60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数学</a:t>
                </a:r>
              </a:p>
              <a:p>
                <a:pPr algn="ctr" eaLnBrk="0" hangingPunct="0"/>
                <a:endParaRPr lang="en-US" altLang="zh-CN" sz="1600" b="1">
                  <a:latin typeface="楷体_GB2312" pitchFamily="49" charset="-122"/>
                  <a:ea typeface="楷体_GB2312" pitchFamily="49" charset="-122"/>
                </a:endParaRPr>
              </a:p>
            </p:txBody>
          </p:sp>
          <p:sp>
            <p:nvSpPr>
              <p:cNvPr id="228406" name="Rectangle 54"/>
              <p:cNvSpPr>
                <a:spLocks noChangeArrowheads="1"/>
              </p:cNvSpPr>
              <p:nvPr/>
            </p:nvSpPr>
            <p:spPr bwMode="auto">
              <a:xfrm>
                <a:off x="2242" y="1095"/>
                <a:ext cx="686"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09" name="Group 57"/>
            <p:cNvGrpSpPr>
              <a:grpSpLocks/>
            </p:cNvGrpSpPr>
            <p:nvPr/>
          </p:nvGrpSpPr>
          <p:grpSpPr bwMode="auto">
            <a:xfrm>
              <a:off x="2928" y="1095"/>
              <a:ext cx="940" cy="633"/>
              <a:chOff x="2928" y="1095"/>
              <a:chExt cx="940" cy="633"/>
            </a:xfrm>
          </p:grpSpPr>
          <p:sp>
            <p:nvSpPr>
              <p:cNvPr id="228368" name="Rectangle 16"/>
              <p:cNvSpPr>
                <a:spLocks noChangeArrowheads="1"/>
              </p:cNvSpPr>
              <p:nvPr/>
            </p:nvSpPr>
            <p:spPr bwMode="auto">
              <a:xfrm>
                <a:off x="2971" y="1095"/>
                <a:ext cx="85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1:30-2:50</a:t>
                </a:r>
              </a:p>
              <a:p>
                <a:pPr algn="ctr" eaLnBrk="0" hangingPunct="0"/>
                <a:endParaRPr lang="en-US" altLang="zh-CN" sz="1600" b="1">
                  <a:latin typeface="楷体_GB2312" pitchFamily="49" charset="-122"/>
                  <a:ea typeface="楷体_GB2312" pitchFamily="49" charset="-122"/>
                </a:endParaRPr>
              </a:p>
            </p:txBody>
          </p:sp>
          <p:sp>
            <p:nvSpPr>
              <p:cNvPr id="228408" name="Rectangle 56"/>
              <p:cNvSpPr>
                <a:spLocks noChangeArrowheads="1"/>
              </p:cNvSpPr>
              <p:nvPr/>
            </p:nvSpPr>
            <p:spPr bwMode="auto">
              <a:xfrm>
                <a:off x="2928" y="1095"/>
                <a:ext cx="940" cy="63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11" name="Group 59"/>
            <p:cNvGrpSpPr>
              <a:grpSpLocks/>
            </p:cNvGrpSpPr>
            <p:nvPr/>
          </p:nvGrpSpPr>
          <p:grpSpPr bwMode="auto">
            <a:xfrm>
              <a:off x="600" y="1728"/>
              <a:ext cx="698" cy="365"/>
              <a:chOff x="600" y="1728"/>
              <a:chExt cx="698" cy="365"/>
            </a:xfrm>
          </p:grpSpPr>
          <p:sp>
            <p:nvSpPr>
              <p:cNvPr id="228369" name="Rectangle 17"/>
              <p:cNvSpPr>
                <a:spLocks noChangeArrowheads="1"/>
              </p:cNvSpPr>
              <p:nvPr/>
            </p:nvSpPr>
            <p:spPr bwMode="auto">
              <a:xfrm>
                <a:off x="643" y="1728"/>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思想政治</a:t>
                </a:r>
              </a:p>
              <a:p>
                <a:pPr algn="ctr" eaLnBrk="0" hangingPunct="0"/>
                <a:endParaRPr lang="en-US" altLang="zh-CN" sz="1600" b="1">
                  <a:latin typeface="楷体_GB2312" pitchFamily="49" charset="-122"/>
                  <a:ea typeface="楷体_GB2312" pitchFamily="49" charset="-122"/>
                </a:endParaRPr>
              </a:p>
            </p:txBody>
          </p:sp>
          <p:sp>
            <p:nvSpPr>
              <p:cNvPr id="228410" name="Rectangle 58"/>
              <p:cNvSpPr>
                <a:spLocks noChangeArrowheads="1"/>
              </p:cNvSpPr>
              <p:nvPr/>
            </p:nvSpPr>
            <p:spPr bwMode="auto">
              <a:xfrm>
                <a:off x="600" y="1728"/>
                <a:ext cx="69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13" name="Group 61"/>
            <p:cNvGrpSpPr>
              <a:grpSpLocks/>
            </p:cNvGrpSpPr>
            <p:nvPr/>
          </p:nvGrpSpPr>
          <p:grpSpPr bwMode="auto">
            <a:xfrm>
              <a:off x="1298" y="1728"/>
              <a:ext cx="944" cy="365"/>
              <a:chOff x="1298" y="1728"/>
              <a:chExt cx="944" cy="365"/>
            </a:xfrm>
          </p:grpSpPr>
          <p:sp>
            <p:nvSpPr>
              <p:cNvPr id="228370" name="Rectangle 18"/>
              <p:cNvSpPr>
                <a:spLocks noChangeArrowheads="1"/>
              </p:cNvSpPr>
              <p:nvPr/>
            </p:nvSpPr>
            <p:spPr bwMode="auto">
              <a:xfrm>
                <a:off x="1341" y="1728"/>
                <a:ext cx="8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10:30-11:30</a:t>
                </a:r>
              </a:p>
              <a:p>
                <a:pPr algn="ctr" eaLnBrk="0" hangingPunct="0"/>
                <a:endParaRPr lang="en-US" altLang="zh-CN" sz="1600" b="1">
                  <a:latin typeface="楷体_GB2312" pitchFamily="49" charset="-122"/>
                  <a:ea typeface="楷体_GB2312" pitchFamily="49" charset="-122"/>
                </a:endParaRPr>
              </a:p>
            </p:txBody>
          </p:sp>
          <p:sp>
            <p:nvSpPr>
              <p:cNvPr id="228412" name="Rectangle 60"/>
              <p:cNvSpPr>
                <a:spLocks noChangeArrowheads="1"/>
              </p:cNvSpPr>
              <p:nvPr/>
            </p:nvSpPr>
            <p:spPr bwMode="auto">
              <a:xfrm>
                <a:off x="1298" y="1728"/>
                <a:ext cx="94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15" name="Group 63"/>
            <p:cNvGrpSpPr>
              <a:grpSpLocks/>
            </p:cNvGrpSpPr>
            <p:nvPr/>
          </p:nvGrpSpPr>
          <p:grpSpPr bwMode="auto">
            <a:xfrm>
              <a:off x="2242" y="1728"/>
              <a:ext cx="686" cy="365"/>
              <a:chOff x="2242" y="1728"/>
              <a:chExt cx="686" cy="365"/>
            </a:xfrm>
          </p:grpSpPr>
          <p:sp>
            <p:nvSpPr>
              <p:cNvPr id="228371" name="Rectangle 19"/>
              <p:cNvSpPr>
                <a:spLocks noChangeArrowheads="1"/>
              </p:cNvSpPr>
              <p:nvPr/>
            </p:nvSpPr>
            <p:spPr bwMode="auto">
              <a:xfrm>
                <a:off x="2285" y="1728"/>
                <a:ext cx="60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语文</a:t>
                </a:r>
              </a:p>
              <a:p>
                <a:pPr algn="ctr" eaLnBrk="0" hangingPunct="0"/>
                <a:endParaRPr lang="en-US" altLang="zh-CN" sz="1600" b="1">
                  <a:latin typeface="楷体_GB2312" pitchFamily="49" charset="-122"/>
                  <a:ea typeface="楷体_GB2312" pitchFamily="49" charset="-122"/>
                </a:endParaRPr>
              </a:p>
            </p:txBody>
          </p:sp>
          <p:sp>
            <p:nvSpPr>
              <p:cNvPr id="228414" name="Rectangle 62"/>
              <p:cNvSpPr>
                <a:spLocks noChangeArrowheads="1"/>
              </p:cNvSpPr>
              <p:nvPr/>
            </p:nvSpPr>
            <p:spPr bwMode="auto">
              <a:xfrm>
                <a:off x="2242" y="1728"/>
                <a:ext cx="686"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17" name="Group 65"/>
            <p:cNvGrpSpPr>
              <a:grpSpLocks/>
            </p:cNvGrpSpPr>
            <p:nvPr/>
          </p:nvGrpSpPr>
          <p:grpSpPr bwMode="auto">
            <a:xfrm>
              <a:off x="2928" y="1728"/>
              <a:ext cx="940" cy="365"/>
              <a:chOff x="2928" y="1728"/>
              <a:chExt cx="940" cy="365"/>
            </a:xfrm>
          </p:grpSpPr>
          <p:sp>
            <p:nvSpPr>
              <p:cNvPr id="228372" name="Rectangle 20"/>
              <p:cNvSpPr>
                <a:spLocks noChangeArrowheads="1"/>
              </p:cNvSpPr>
              <p:nvPr/>
            </p:nvSpPr>
            <p:spPr bwMode="auto">
              <a:xfrm>
                <a:off x="2971" y="1728"/>
                <a:ext cx="85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3:40-5:00</a:t>
                </a:r>
              </a:p>
              <a:p>
                <a:pPr algn="ctr" eaLnBrk="0" hangingPunct="0"/>
                <a:endParaRPr lang="en-US" altLang="zh-CN" sz="1600" b="1">
                  <a:latin typeface="楷体_GB2312" pitchFamily="49" charset="-122"/>
                  <a:ea typeface="楷体_GB2312" pitchFamily="49" charset="-122"/>
                </a:endParaRPr>
              </a:p>
            </p:txBody>
          </p:sp>
          <p:sp>
            <p:nvSpPr>
              <p:cNvPr id="228416" name="Rectangle 64"/>
              <p:cNvSpPr>
                <a:spLocks noChangeArrowheads="1"/>
              </p:cNvSpPr>
              <p:nvPr/>
            </p:nvSpPr>
            <p:spPr bwMode="auto">
              <a:xfrm>
                <a:off x="2928" y="1728"/>
                <a:ext cx="94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19" name="Group 67"/>
            <p:cNvGrpSpPr>
              <a:grpSpLocks/>
            </p:cNvGrpSpPr>
            <p:nvPr/>
          </p:nvGrpSpPr>
          <p:grpSpPr bwMode="auto">
            <a:xfrm>
              <a:off x="0" y="2093"/>
              <a:ext cx="600" cy="730"/>
              <a:chOff x="0" y="2093"/>
              <a:chExt cx="600" cy="730"/>
            </a:xfrm>
          </p:grpSpPr>
          <p:sp>
            <p:nvSpPr>
              <p:cNvPr id="228373" name="Rectangle 21"/>
              <p:cNvSpPr>
                <a:spLocks noChangeArrowheads="1"/>
              </p:cNvSpPr>
              <p:nvPr/>
            </p:nvSpPr>
            <p:spPr bwMode="auto">
              <a:xfrm>
                <a:off x="43" y="2093"/>
                <a:ext cx="514"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第三天</a:t>
                </a:r>
              </a:p>
              <a:p>
                <a:pPr algn="ctr" eaLnBrk="0" hangingPunct="0"/>
                <a:r>
                  <a:rPr lang="zh-CN" altLang="en-US" sz="1600" b="1">
                    <a:latin typeface="楷体_GB2312" pitchFamily="49" charset="-122"/>
                    <a:ea typeface="楷体_GB2312" pitchFamily="49" charset="-122"/>
                  </a:rPr>
                  <a:t>周日</a:t>
                </a:r>
              </a:p>
              <a:p>
                <a:pPr algn="ctr" eaLnBrk="0" hangingPunct="0"/>
                <a:endParaRPr lang="en-US" altLang="zh-CN" sz="1600" b="1">
                  <a:latin typeface="楷体_GB2312" pitchFamily="49" charset="-122"/>
                  <a:ea typeface="楷体_GB2312" pitchFamily="49" charset="-122"/>
                </a:endParaRPr>
              </a:p>
            </p:txBody>
          </p:sp>
          <p:sp>
            <p:nvSpPr>
              <p:cNvPr id="228418" name="Rectangle 66"/>
              <p:cNvSpPr>
                <a:spLocks noChangeArrowheads="1"/>
              </p:cNvSpPr>
              <p:nvPr/>
            </p:nvSpPr>
            <p:spPr bwMode="auto">
              <a:xfrm>
                <a:off x="0" y="2093"/>
                <a:ext cx="600" cy="7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21" name="Group 69"/>
            <p:cNvGrpSpPr>
              <a:grpSpLocks/>
            </p:cNvGrpSpPr>
            <p:nvPr/>
          </p:nvGrpSpPr>
          <p:grpSpPr bwMode="auto">
            <a:xfrm>
              <a:off x="600" y="2093"/>
              <a:ext cx="698" cy="365"/>
              <a:chOff x="600" y="2093"/>
              <a:chExt cx="698" cy="365"/>
            </a:xfrm>
          </p:grpSpPr>
          <p:sp>
            <p:nvSpPr>
              <p:cNvPr id="228374" name="Rectangle 22"/>
              <p:cNvSpPr>
                <a:spLocks noChangeArrowheads="1"/>
              </p:cNvSpPr>
              <p:nvPr/>
            </p:nvSpPr>
            <p:spPr bwMode="auto">
              <a:xfrm>
                <a:off x="643" y="2093"/>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地理</a:t>
                </a:r>
              </a:p>
              <a:p>
                <a:pPr algn="ctr" eaLnBrk="0" hangingPunct="0"/>
                <a:endParaRPr lang="en-US" altLang="zh-CN" sz="1600" b="1">
                  <a:latin typeface="楷体_GB2312" pitchFamily="49" charset="-122"/>
                  <a:ea typeface="楷体_GB2312" pitchFamily="49" charset="-122"/>
                </a:endParaRPr>
              </a:p>
            </p:txBody>
          </p:sp>
          <p:sp>
            <p:nvSpPr>
              <p:cNvPr id="228420" name="Rectangle 68"/>
              <p:cNvSpPr>
                <a:spLocks noChangeArrowheads="1"/>
              </p:cNvSpPr>
              <p:nvPr/>
            </p:nvSpPr>
            <p:spPr bwMode="auto">
              <a:xfrm>
                <a:off x="600" y="2093"/>
                <a:ext cx="69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23" name="Group 71"/>
            <p:cNvGrpSpPr>
              <a:grpSpLocks/>
            </p:cNvGrpSpPr>
            <p:nvPr/>
          </p:nvGrpSpPr>
          <p:grpSpPr bwMode="auto">
            <a:xfrm>
              <a:off x="1298" y="2093"/>
              <a:ext cx="944" cy="365"/>
              <a:chOff x="1298" y="2093"/>
              <a:chExt cx="944" cy="365"/>
            </a:xfrm>
          </p:grpSpPr>
          <p:sp>
            <p:nvSpPr>
              <p:cNvPr id="228375" name="Rectangle 23"/>
              <p:cNvSpPr>
                <a:spLocks noChangeArrowheads="1"/>
              </p:cNvSpPr>
              <p:nvPr/>
            </p:nvSpPr>
            <p:spPr bwMode="auto">
              <a:xfrm>
                <a:off x="1341" y="2093"/>
                <a:ext cx="8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8:10-9:10</a:t>
                </a:r>
              </a:p>
              <a:p>
                <a:pPr algn="ctr" eaLnBrk="0" hangingPunct="0"/>
                <a:endParaRPr lang="en-US" altLang="zh-CN" sz="1600" b="1">
                  <a:latin typeface="楷体_GB2312" pitchFamily="49" charset="-122"/>
                  <a:ea typeface="楷体_GB2312" pitchFamily="49" charset="-122"/>
                </a:endParaRPr>
              </a:p>
            </p:txBody>
          </p:sp>
          <p:sp>
            <p:nvSpPr>
              <p:cNvPr id="228422" name="Rectangle 70"/>
              <p:cNvSpPr>
                <a:spLocks noChangeArrowheads="1"/>
              </p:cNvSpPr>
              <p:nvPr/>
            </p:nvSpPr>
            <p:spPr bwMode="auto">
              <a:xfrm>
                <a:off x="1298" y="2093"/>
                <a:ext cx="94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25" name="Group 73"/>
            <p:cNvGrpSpPr>
              <a:grpSpLocks/>
            </p:cNvGrpSpPr>
            <p:nvPr/>
          </p:nvGrpSpPr>
          <p:grpSpPr bwMode="auto">
            <a:xfrm>
              <a:off x="2242" y="2093"/>
              <a:ext cx="686" cy="730"/>
              <a:chOff x="2242" y="2093"/>
              <a:chExt cx="686" cy="730"/>
            </a:xfrm>
          </p:grpSpPr>
          <p:sp>
            <p:nvSpPr>
              <p:cNvPr id="228376" name="Rectangle 24"/>
              <p:cNvSpPr>
                <a:spLocks noChangeArrowheads="1"/>
              </p:cNvSpPr>
              <p:nvPr/>
            </p:nvSpPr>
            <p:spPr bwMode="auto">
              <a:xfrm>
                <a:off x="2285" y="2093"/>
                <a:ext cx="600"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外语</a:t>
                </a:r>
              </a:p>
              <a:p>
                <a:pPr algn="ctr" eaLnBrk="0" hangingPunct="0"/>
                <a:endParaRPr lang="en-US" altLang="zh-CN" sz="1600" b="1">
                  <a:latin typeface="楷体_GB2312" pitchFamily="49" charset="-122"/>
                  <a:ea typeface="楷体_GB2312" pitchFamily="49" charset="-122"/>
                </a:endParaRPr>
              </a:p>
            </p:txBody>
          </p:sp>
          <p:sp>
            <p:nvSpPr>
              <p:cNvPr id="228424" name="Rectangle 72"/>
              <p:cNvSpPr>
                <a:spLocks noChangeArrowheads="1"/>
              </p:cNvSpPr>
              <p:nvPr/>
            </p:nvSpPr>
            <p:spPr bwMode="auto">
              <a:xfrm>
                <a:off x="2242" y="2093"/>
                <a:ext cx="686" cy="7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27" name="Group 75"/>
            <p:cNvGrpSpPr>
              <a:grpSpLocks/>
            </p:cNvGrpSpPr>
            <p:nvPr/>
          </p:nvGrpSpPr>
          <p:grpSpPr bwMode="auto">
            <a:xfrm>
              <a:off x="2928" y="2093"/>
              <a:ext cx="940" cy="730"/>
              <a:chOff x="2928" y="2093"/>
              <a:chExt cx="940" cy="730"/>
            </a:xfrm>
          </p:grpSpPr>
          <p:sp>
            <p:nvSpPr>
              <p:cNvPr id="228377" name="Rectangle 25"/>
              <p:cNvSpPr>
                <a:spLocks noChangeArrowheads="1"/>
              </p:cNvSpPr>
              <p:nvPr/>
            </p:nvSpPr>
            <p:spPr bwMode="auto">
              <a:xfrm>
                <a:off x="2971" y="2093"/>
                <a:ext cx="854" cy="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1:30-3:30</a:t>
                </a:r>
              </a:p>
              <a:p>
                <a:pPr algn="ctr" eaLnBrk="0" hangingPunct="0"/>
                <a:endParaRPr lang="en-US" altLang="zh-CN" sz="1600" b="1">
                  <a:latin typeface="楷体_GB2312" pitchFamily="49" charset="-122"/>
                  <a:ea typeface="楷体_GB2312" pitchFamily="49" charset="-122"/>
                </a:endParaRPr>
              </a:p>
            </p:txBody>
          </p:sp>
          <p:sp>
            <p:nvSpPr>
              <p:cNvPr id="228426" name="Rectangle 74"/>
              <p:cNvSpPr>
                <a:spLocks noChangeArrowheads="1"/>
              </p:cNvSpPr>
              <p:nvPr/>
            </p:nvSpPr>
            <p:spPr bwMode="auto">
              <a:xfrm>
                <a:off x="2928" y="2093"/>
                <a:ext cx="940" cy="73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29" name="Group 77"/>
            <p:cNvGrpSpPr>
              <a:grpSpLocks/>
            </p:cNvGrpSpPr>
            <p:nvPr/>
          </p:nvGrpSpPr>
          <p:grpSpPr bwMode="auto">
            <a:xfrm>
              <a:off x="600" y="2458"/>
              <a:ext cx="698" cy="365"/>
              <a:chOff x="600" y="2458"/>
              <a:chExt cx="698" cy="365"/>
            </a:xfrm>
          </p:grpSpPr>
          <p:sp>
            <p:nvSpPr>
              <p:cNvPr id="228378" name="Rectangle 26"/>
              <p:cNvSpPr>
                <a:spLocks noChangeArrowheads="1"/>
              </p:cNvSpPr>
              <p:nvPr/>
            </p:nvSpPr>
            <p:spPr bwMode="auto">
              <a:xfrm>
                <a:off x="643" y="2458"/>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b="1">
                    <a:latin typeface="楷体_GB2312" pitchFamily="49" charset="-122"/>
                    <a:ea typeface="楷体_GB2312" pitchFamily="49" charset="-122"/>
                  </a:rPr>
                  <a:t>生物</a:t>
                </a:r>
              </a:p>
              <a:p>
                <a:pPr algn="ctr" eaLnBrk="0" hangingPunct="0"/>
                <a:endParaRPr lang="en-US" altLang="zh-CN" sz="1600" b="1">
                  <a:latin typeface="楷体_GB2312" pitchFamily="49" charset="-122"/>
                  <a:ea typeface="楷体_GB2312" pitchFamily="49" charset="-122"/>
                </a:endParaRPr>
              </a:p>
            </p:txBody>
          </p:sp>
          <p:sp>
            <p:nvSpPr>
              <p:cNvPr id="228428" name="Rectangle 76"/>
              <p:cNvSpPr>
                <a:spLocks noChangeArrowheads="1"/>
              </p:cNvSpPr>
              <p:nvPr/>
            </p:nvSpPr>
            <p:spPr bwMode="auto">
              <a:xfrm>
                <a:off x="600" y="2458"/>
                <a:ext cx="69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8431" name="Group 79"/>
            <p:cNvGrpSpPr>
              <a:grpSpLocks/>
            </p:cNvGrpSpPr>
            <p:nvPr/>
          </p:nvGrpSpPr>
          <p:grpSpPr bwMode="auto">
            <a:xfrm>
              <a:off x="1298" y="2458"/>
              <a:ext cx="944" cy="365"/>
              <a:chOff x="1298" y="2458"/>
              <a:chExt cx="944" cy="365"/>
            </a:xfrm>
          </p:grpSpPr>
          <p:sp>
            <p:nvSpPr>
              <p:cNvPr id="228379" name="Rectangle 27"/>
              <p:cNvSpPr>
                <a:spLocks noChangeArrowheads="1"/>
              </p:cNvSpPr>
              <p:nvPr/>
            </p:nvSpPr>
            <p:spPr bwMode="auto">
              <a:xfrm>
                <a:off x="1341" y="2458"/>
                <a:ext cx="8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600" b="1">
                    <a:latin typeface="楷体_GB2312" pitchFamily="49" charset="-122"/>
                    <a:ea typeface="楷体_GB2312" pitchFamily="49" charset="-122"/>
                  </a:rPr>
                  <a:t>10:30-11:30</a:t>
                </a:r>
              </a:p>
              <a:p>
                <a:pPr algn="ctr" eaLnBrk="0" hangingPunct="0"/>
                <a:endParaRPr lang="en-US" altLang="zh-CN" sz="1600" b="1">
                  <a:latin typeface="楷体_GB2312" pitchFamily="49" charset="-122"/>
                  <a:ea typeface="楷体_GB2312" pitchFamily="49" charset="-122"/>
                </a:endParaRPr>
              </a:p>
            </p:txBody>
          </p:sp>
          <p:sp>
            <p:nvSpPr>
              <p:cNvPr id="228430" name="Rectangle 78"/>
              <p:cNvSpPr>
                <a:spLocks noChangeArrowheads="1"/>
              </p:cNvSpPr>
              <p:nvPr/>
            </p:nvSpPr>
            <p:spPr bwMode="auto">
              <a:xfrm>
                <a:off x="1298" y="2458"/>
                <a:ext cx="94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Tree>
    <p:extLst>
      <p:ext uri="{BB962C8B-B14F-4D97-AF65-F5344CB8AC3E}">
        <p14:creationId xmlns:p14="http://schemas.microsoft.com/office/powerpoint/2010/main" val="792335308"/>
      </p:ext>
    </p:extLst>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56218" y="653124"/>
            <a:ext cx="7924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zh-CN" altLang="en-US" sz="1800" b="1" dirty="0">
                <a:solidFill>
                  <a:srgbClr val="FF0000"/>
                </a:solidFill>
                <a:latin typeface="楷体_GB2312" pitchFamily="49" charset="-122"/>
                <a:ea typeface="楷体_GB2312" pitchFamily="49" charset="-122"/>
              </a:rPr>
              <a:t>成绩呈现：</a:t>
            </a:r>
            <a:r>
              <a:rPr lang="zh-CN" altLang="en-US" sz="1800" b="1" dirty="0">
                <a:solidFill>
                  <a:srgbClr val="0000FF"/>
                </a:solidFill>
                <a:latin typeface="楷体_GB2312" pitchFamily="49" charset="-122"/>
                <a:ea typeface="楷体_GB2312" pitchFamily="49" charset="-122"/>
              </a:rPr>
              <a:t>高中学考少于</a:t>
            </a:r>
            <a:r>
              <a:rPr lang="en-US" altLang="zh-CN" sz="1800" b="1" dirty="0">
                <a:solidFill>
                  <a:srgbClr val="0000FF"/>
                </a:solidFill>
                <a:latin typeface="楷体_GB2312" pitchFamily="49" charset="-122"/>
                <a:ea typeface="楷体_GB2312" pitchFamily="49" charset="-122"/>
              </a:rPr>
              <a:t>40</a:t>
            </a:r>
            <a:r>
              <a:rPr lang="zh-CN" altLang="en-US" sz="1800" b="1" dirty="0">
                <a:solidFill>
                  <a:srgbClr val="0000FF"/>
                </a:solidFill>
                <a:latin typeface="楷体_GB2312" pitchFamily="49" charset="-122"/>
                <a:ea typeface="楷体_GB2312" pitchFamily="49" charset="-122"/>
              </a:rPr>
              <a:t>分不赋分，满分</a:t>
            </a:r>
            <a:r>
              <a:rPr lang="en-US" altLang="zh-CN" sz="1800" b="1" dirty="0">
                <a:solidFill>
                  <a:srgbClr val="0000FF"/>
                </a:solidFill>
                <a:latin typeface="楷体_GB2312" pitchFamily="49" charset="-122"/>
                <a:ea typeface="楷体_GB2312" pitchFamily="49" charset="-122"/>
              </a:rPr>
              <a:t>100</a:t>
            </a:r>
            <a:r>
              <a:rPr lang="zh-CN" altLang="en-US" sz="1800" b="1" dirty="0">
                <a:solidFill>
                  <a:srgbClr val="0000FF"/>
                </a:solidFill>
                <a:latin typeface="楷体_GB2312" pitchFamily="49" charset="-122"/>
                <a:ea typeface="楷体_GB2312" pitchFamily="49" charset="-122"/>
              </a:rPr>
              <a:t>分，共分</a:t>
            </a:r>
            <a:r>
              <a:rPr lang="en-US" altLang="zh-CN" sz="1800" b="1" dirty="0">
                <a:solidFill>
                  <a:srgbClr val="0000FF"/>
                </a:solidFill>
                <a:latin typeface="楷体_GB2312" pitchFamily="49" charset="-122"/>
                <a:ea typeface="楷体_GB2312" pitchFamily="49" charset="-122"/>
              </a:rPr>
              <a:t>21</a:t>
            </a:r>
            <a:r>
              <a:rPr lang="zh-CN" altLang="en-US" sz="1800" b="1" dirty="0">
                <a:solidFill>
                  <a:srgbClr val="0000FF"/>
                </a:solidFill>
                <a:latin typeface="楷体_GB2312" pitchFamily="49" charset="-122"/>
                <a:ea typeface="楷体_GB2312" pitchFamily="49" charset="-122"/>
              </a:rPr>
              <a:t>个等级，每个等级分差为</a:t>
            </a:r>
            <a:r>
              <a:rPr lang="en-US" altLang="zh-CN" sz="1800" b="1" dirty="0">
                <a:solidFill>
                  <a:srgbClr val="0000FF"/>
                </a:solidFill>
                <a:latin typeface="楷体_GB2312" pitchFamily="49" charset="-122"/>
                <a:ea typeface="楷体_GB2312" pitchFamily="49" charset="-122"/>
              </a:rPr>
              <a:t>3</a:t>
            </a:r>
            <a:r>
              <a:rPr lang="zh-CN" altLang="en-US" sz="1800" b="1" dirty="0">
                <a:solidFill>
                  <a:srgbClr val="0000FF"/>
                </a:solidFill>
                <a:latin typeface="楷体_GB2312" pitchFamily="49" charset="-122"/>
                <a:ea typeface="楷体_GB2312" pitchFamily="49" charset="-122"/>
              </a:rPr>
              <a:t>分。 </a:t>
            </a:r>
          </a:p>
        </p:txBody>
      </p:sp>
      <p:grpSp>
        <p:nvGrpSpPr>
          <p:cNvPr id="232552" name="Group 104"/>
          <p:cNvGrpSpPr>
            <a:grpSpLocks/>
          </p:cNvGrpSpPr>
          <p:nvPr/>
        </p:nvGrpSpPr>
        <p:grpSpPr bwMode="auto">
          <a:xfrm>
            <a:off x="518614" y="1617597"/>
            <a:ext cx="7467600" cy="2286000"/>
            <a:chOff x="-3" y="-3"/>
            <a:chExt cx="4312" cy="1139"/>
          </a:xfrm>
        </p:grpSpPr>
        <p:grpSp>
          <p:nvGrpSpPr>
            <p:cNvPr id="232550" name="Group 102"/>
            <p:cNvGrpSpPr>
              <a:grpSpLocks/>
            </p:cNvGrpSpPr>
            <p:nvPr/>
          </p:nvGrpSpPr>
          <p:grpSpPr bwMode="auto">
            <a:xfrm>
              <a:off x="0" y="0"/>
              <a:ext cx="4306" cy="1133"/>
              <a:chOff x="0" y="0"/>
              <a:chExt cx="4306" cy="1133"/>
            </a:xfrm>
          </p:grpSpPr>
          <p:grpSp>
            <p:nvGrpSpPr>
              <p:cNvPr id="232485" name="Group 37"/>
              <p:cNvGrpSpPr>
                <a:grpSpLocks/>
              </p:cNvGrpSpPr>
              <p:nvPr/>
            </p:nvGrpSpPr>
            <p:grpSpPr bwMode="auto">
              <a:xfrm>
                <a:off x="0" y="0"/>
                <a:ext cx="578" cy="365"/>
                <a:chOff x="0" y="0"/>
                <a:chExt cx="578" cy="365"/>
              </a:xfrm>
            </p:grpSpPr>
            <p:sp>
              <p:nvSpPr>
                <p:cNvPr id="232451" name="Rectangle 3"/>
                <p:cNvSpPr>
                  <a:spLocks noChangeArrowheads="1"/>
                </p:cNvSpPr>
                <p:nvPr/>
              </p:nvSpPr>
              <p:spPr bwMode="auto">
                <a:xfrm>
                  <a:off x="43" y="0"/>
                  <a:ext cx="49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 </a:t>
                  </a:r>
                  <a:r>
                    <a:rPr lang="zh-CN" altLang="en-US" sz="1600" b="1">
                      <a:solidFill>
                        <a:srgbClr val="0000FF"/>
                      </a:solidFill>
                      <a:latin typeface="楷体_GB2312" pitchFamily="49" charset="-122"/>
                      <a:ea typeface="楷体_GB2312" pitchFamily="49" charset="-122"/>
                    </a:rPr>
                    <a:t>等 级</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484" name="Rectangle 36"/>
                <p:cNvSpPr>
                  <a:spLocks noChangeArrowheads="1"/>
                </p:cNvSpPr>
                <p:nvPr/>
              </p:nvSpPr>
              <p:spPr bwMode="auto">
                <a:xfrm>
                  <a:off x="0" y="0"/>
                  <a:ext cx="57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487" name="Group 39"/>
              <p:cNvGrpSpPr>
                <a:grpSpLocks/>
              </p:cNvGrpSpPr>
              <p:nvPr/>
            </p:nvGrpSpPr>
            <p:grpSpPr bwMode="auto">
              <a:xfrm>
                <a:off x="578" y="0"/>
                <a:ext cx="388" cy="365"/>
                <a:chOff x="578" y="0"/>
                <a:chExt cx="388" cy="365"/>
              </a:xfrm>
            </p:grpSpPr>
            <p:sp>
              <p:nvSpPr>
                <p:cNvPr id="232452" name="Rectangle 4"/>
                <p:cNvSpPr>
                  <a:spLocks noChangeArrowheads="1"/>
                </p:cNvSpPr>
                <p:nvPr/>
              </p:nvSpPr>
              <p:spPr bwMode="auto">
                <a:xfrm>
                  <a:off x="621" y="0"/>
                  <a:ext cx="30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1</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486" name="Rectangle 38"/>
                <p:cNvSpPr>
                  <a:spLocks noChangeArrowheads="1"/>
                </p:cNvSpPr>
                <p:nvPr/>
              </p:nvSpPr>
              <p:spPr bwMode="auto">
                <a:xfrm>
                  <a:off x="578" y="0"/>
                  <a:ext cx="38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489" name="Group 41"/>
              <p:cNvGrpSpPr>
                <a:grpSpLocks/>
              </p:cNvGrpSpPr>
              <p:nvPr/>
            </p:nvGrpSpPr>
            <p:grpSpPr bwMode="auto">
              <a:xfrm>
                <a:off x="966" y="0"/>
                <a:ext cx="374" cy="365"/>
                <a:chOff x="966" y="0"/>
                <a:chExt cx="374" cy="365"/>
              </a:xfrm>
            </p:grpSpPr>
            <p:sp>
              <p:nvSpPr>
                <p:cNvPr id="232453" name="Rectangle 5"/>
                <p:cNvSpPr>
                  <a:spLocks noChangeArrowheads="1"/>
                </p:cNvSpPr>
                <p:nvPr/>
              </p:nvSpPr>
              <p:spPr bwMode="auto">
                <a:xfrm>
                  <a:off x="1009" y="0"/>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2</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488" name="Rectangle 40"/>
                <p:cNvSpPr>
                  <a:spLocks noChangeArrowheads="1"/>
                </p:cNvSpPr>
                <p:nvPr/>
              </p:nvSpPr>
              <p:spPr bwMode="auto">
                <a:xfrm>
                  <a:off x="966" y="0"/>
                  <a:ext cx="37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491" name="Group 43"/>
              <p:cNvGrpSpPr>
                <a:grpSpLocks/>
              </p:cNvGrpSpPr>
              <p:nvPr/>
            </p:nvGrpSpPr>
            <p:grpSpPr bwMode="auto">
              <a:xfrm>
                <a:off x="1340" y="0"/>
                <a:ext cx="386" cy="365"/>
                <a:chOff x="1340" y="0"/>
                <a:chExt cx="386" cy="365"/>
              </a:xfrm>
            </p:grpSpPr>
            <p:sp>
              <p:nvSpPr>
                <p:cNvPr id="232454" name="Rectangle 6"/>
                <p:cNvSpPr>
                  <a:spLocks noChangeArrowheads="1"/>
                </p:cNvSpPr>
                <p:nvPr/>
              </p:nvSpPr>
              <p:spPr bwMode="auto">
                <a:xfrm>
                  <a:off x="1383" y="0"/>
                  <a:ext cx="30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3</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490" name="Rectangle 42"/>
                <p:cNvSpPr>
                  <a:spLocks noChangeArrowheads="1"/>
                </p:cNvSpPr>
                <p:nvPr/>
              </p:nvSpPr>
              <p:spPr bwMode="auto">
                <a:xfrm>
                  <a:off x="1340" y="0"/>
                  <a:ext cx="386"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493" name="Group 45"/>
              <p:cNvGrpSpPr>
                <a:grpSpLocks/>
              </p:cNvGrpSpPr>
              <p:nvPr/>
            </p:nvGrpSpPr>
            <p:grpSpPr bwMode="auto">
              <a:xfrm>
                <a:off x="1726" y="0"/>
                <a:ext cx="368" cy="365"/>
                <a:chOff x="1726" y="0"/>
                <a:chExt cx="368" cy="365"/>
              </a:xfrm>
            </p:grpSpPr>
            <p:sp>
              <p:nvSpPr>
                <p:cNvPr id="232455" name="Rectangle 7"/>
                <p:cNvSpPr>
                  <a:spLocks noChangeArrowheads="1"/>
                </p:cNvSpPr>
                <p:nvPr/>
              </p:nvSpPr>
              <p:spPr bwMode="auto">
                <a:xfrm>
                  <a:off x="1769" y="0"/>
                  <a:ext cx="2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4</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492" name="Rectangle 44"/>
                <p:cNvSpPr>
                  <a:spLocks noChangeArrowheads="1"/>
                </p:cNvSpPr>
                <p:nvPr/>
              </p:nvSpPr>
              <p:spPr bwMode="auto">
                <a:xfrm>
                  <a:off x="1726" y="0"/>
                  <a:ext cx="36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495" name="Group 47"/>
              <p:cNvGrpSpPr>
                <a:grpSpLocks/>
              </p:cNvGrpSpPr>
              <p:nvPr/>
            </p:nvGrpSpPr>
            <p:grpSpPr bwMode="auto">
              <a:xfrm>
                <a:off x="2094" y="0"/>
                <a:ext cx="374" cy="365"/>
                <a:chOff x="2094" y="0"/>
                <a:chExt cx="374" cy="365"/>
              </a:xfrm>
            </p:grpSpPr>
            <p:sp>
              <p:nvSpPr>
                <p:cNvPr id="232456" name="Rectangle 8"/>
                <p:cNvSpPr>
                  <a:spLocks noChangeArrowheads="1"/>
                </p:cNvSpPr>
                <p:nvPr/>
              </p:nvSpPr>
              <p:spPr bwMode="auto">
                <a:xfrm>
                  <a:off x="2137" y="0"/>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5</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494" name="Rectangle 46"/>
                <p:cNvSpPr>
                  <a:spLocks noChangeArrowheads="1"/>
                </p:cNvSpPr>
                <p:nvPr/>
              </p:nvSpPr>
              <p:spPr bwMode="auto">
                <a:xfrm>
                  <a:off x="2094" y="0"/>
                  <a:ext cx="37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497" name="Group 49"/>
              <p:cNvGrpSpPr>
                <a:grpSpLocks/>
              </p:cNvGrpSpPr>
              <p:nvPr/>
            </p:nvGrpSpPr>
            <p:grpSpPr bwMode="auto">
              <a:xfrm>
                <a:off x="2468" y="0"/>
                <a:ext cx="368" cy="365"/>
                <a:chOff x="2468" y="0"/>
                <a:chExt cx="368" cy="365"/>
              </a:xfrm>
            </p:grpSpPr>
            <p:sp>
              <p:nvSpPr>
                <p:cNvPr id="232457" name="Rectangle 9"/>
                <p:cNvSpPr>
                  <a:spLocks noChangeArrowheads="1"/>
                </p:cNvSpPr>
                <p:nvPr/>
              </p:nvSpPr>
              <p:spPr bwMode="auto">
                <a:xfrm>
                  <a:off x="2511" y="0"/>
                  <a:ext cx="2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6</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496" name="Rectangle 48"/>
                <p:cNvSpPr>
                  <a:spLocks noChangeArrowheads="1"/>
                </p:cNvSpPr>
                <p:nvPr/>
              </p:nvSpPr>
              <p:spPr bwMode="auto">
                <a:xfrm>
                  <a:off x="2468" y="0"/>
                  <a:ext cx="36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499" name="Group 51"/>
              <p:cNvGrpSpPr>
                <a:grpSpLocks/>
              </p:cNvGrpSpPr>
              <p:nvPr/>
            </p:nvGrpSpPr>
            <p:grpSpPr bwMode="auto">
              <a:xfrm>
                <a:off x="2836" y="0"/>
                <a:ext cx="368" cy="365"/>
                <a:chOff x="2836" y="0"/>
                <a:chExt cx="368" cy="365"/>
              </a:xfrm>
            </p:grpSpPr>
            <p:sp>
              <p:nvSpPr>
                <p:cNvPr id="232458" name="Rectangle 10"/>
                <p:cNvSpPr>
                  <a:spLocks noChangeArrowheads="1"/>
                </p:cNvSpPr>
                <p:nvPr/>
              </p:nvSpPr>
              <p:spPr bwMode="auto">
                <a:xfrm>
                  <a:off x="2879" y="0"/>
                  <a:ext cx="2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7</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498" name="Rectangle 50"/>
                <p:cNvSpPr>
                  <a:spLocks noChangeArrowheads="1"/>
                </p:cNvSpPr>
                <p:nvPr/>
              </p:nvSpPr>
              <p:spPr bwMode="auto">
                <a:xfrm>
                  <a:off x="2836" y="0"/>
                  <a:ext cx="36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01" name="Group 53"/>
              <p:cNvGrpSpPr>
                <a:grpSpLocks/>
              </p:cNvGrpSpPr>
              <p:nvPr/>
            </p:nvGrpSpPr>
            <p:grpSpPr bwMode="auto">
              <a:xfrm>
                <a:off x="3204" y="0"/>
                <a:ext cx="350" cy="365"/>
                <a:chOff x="3204" y="0"/>
                <a:chExt cx="350" cy="365"/>
              </a:xfrm>
            </p:grpSpPr>
            <p:sp>
              <p:nvSpPr>
                <p:cNvPr id="232459" name="Rectangle 11"/>
                <p:cNvSpPr>
                  <a:spLocks noChangeArrowheads="1"/>
                </p:cNvSpPr>
                <p:nvPr/>
              </p:nvSpPr>
              <p:spPr bwMode="auto">
                <a:xfrm>
                  <a:off x="3247" y="0"/>
                  <a:ext cx="26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8</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00" name="Rectangle 52"/>
                <p:cNvSpPr>
                  <a:spLocks noChangeArrowheads="1"/>
                </p:cNvSpPr>
                <p:nvPr/>
              </p:nvSpPr>
              <p:spPr bwMode="auto">
                <a:xfrm>
                  <a:off x="3204" y="0"/>
                  <a:ext cx="35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03" name="Group 55"/>
              <p:cNvGrpSpPr>
                <a:grpSpLocks/>
              </p:cNvGrpSpPr>
              <p:nvPr/>
            </p:nvGrpSpPr>
            <p:grpSpPr bwMode="auto">
              <a:xfrm>
                <a:off x="3554" y="0"/>
                <a:ext cx="390" cy="365"/>
                <a:chOff x="3554" y="0"/>
                <a:chExt cx="390" cy="365"/>
              </a:xfrm>
            </p:grpSpPr>
            <p:sp>
              <p:nvSpPr>
                <p:cNvPr id="232460" name="Rectangle 12"/>
                <p:cNvSpPr>
                  <a:spLocks noChangeArrowheads="1"/>
                </p:cNvSpPr>
                <p:nvPr/>
              </p:nvSpPr>
              <p:spPr bwMode="auto">
                <a:xfrm>
                  <a:off x="3597" y="0"/>
                  <a:ext cx="30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9</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02" name="Rectangle 54"/>
                <p:cNvSpPr>
                  <a:spLocks noChangeArrowheads="1"/>
                </p:cNvSpPr>
                <p:nvPr/>
              </p:nvSpPr>
              <p:spPr bwMode="auto">
                <a:xfrm>
                  <a:off x="3554" y="0"/>
                  <a:ext cx="39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05" name="Group 57"/>
              <p:cNvGrpSpPr>
                <a:grpSpLocks/>
              </p:cNvGrpSpPr>
              <p:nvPr/>
            </p:nvGrpSpPr>
            <p:grpSpPr bwMode="auto">
              <a:xfrm>
                <a:off x="3944" y="0"/>
                <a:ext cx="362" cy="365"/>
                <a:chOff x="3944" y="0"/>
                <a:chExt cx="362" cy="365"/>
              </a:xfrm>
            </p:grpSpPr>
            <p:sp>
              <p:nvSpPr>
                <p:cNvPr id="232461" name="Rectangle 13"/>
                <p:cNvSpPr>
                  <a:spLocks noChangeArrowheads="1"/>
                </p:cNvSpPr>
                <p:nvPr/>
              </p:nvSpPr>
              <p:spPr bwMode="auto">
                <a:xfrm>
                  <a:off x="3987" y="0"/>
                  <a:ext cx="2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10</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04" name="Rectangle 56"/>
                <p:cNvSpPr>
                  <a:spLocks noChangeArrowheads="1"/>
                </p:cNvSpPr>
                <p:nvPr/>
              </p:nvSpPr>
              <p:spPr bwMode="auto">
                <a:xfrm>
                  <a:off x="3944" y="0"/>
                  <a:ext cx="362"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07" name="Group 59"/>
              <p:cNvGrpSpPr>
                <a:grpSpLocks/>
              </p:cNvGrpSpPr>
              <p:nvPr/>
            </p:nvGrpSpPr>
            <p:grpSpPr bwMode="auto">
              <a:xfrm>
                <a:off x="0" y="365"/>
                <a:ext cx="578" cy="365"/>
                <a:chOff x="0" y="365"/>
                <a:chExt cx="578" cy="365"/>
              </a:xfrm>
            </p:grpSpPr>
            <p:sp>
              <p:nvSpPr>
                <p:cNvPr id="232462" name="Rectangle 14"/>
                <p:cNvSpPr>
                  <a:spLocks noChangeArrowheads="1"/>
                </p:cNvSpPr>
                <p:nvPr/>
              </p:nvSpPr>
              <p:spPr bwMode="auto">
                <a:xfrm>
                  <a:off x="43" y="365"/>
                  <a:ext cx="49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 </a:t>
                  </a:r>
                  <a:r>
                    <a:rPr lang="zh-CN" altLang="en-US" sz="1600" b="1">
                      <a:solidFill>
                        <a:srgbClr val="0000FF"/>
                      </a:solidFill>
                      <a:latin typeface="楷体_GB2312" pitchFamily="49" charset="-122"/>
                      <a:ea typeface="楷体_GB2312" pitchFamily="49" charset="-122"/>
                    </a:rPr>
                    <a:t>赋 分</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06" name="Rectangle 58"/>
                <p:cNvSpPr>
                  <a:spLocks noChangeArrowheads="1"/>
                </p:cNvSpPr>
                <p:nvPr/>
              </p:nvSpPr>
              <p:spPr bwMode="auto">
                <a:xfrm>
                  <a:off x="0" y="365"/>
                  <a:ext cx="57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09" name="Group 61"/>
              <p:cNvGrpSpPr>
                <a:grpSpLocks/>
              </p:cNvGrpSpPr>
              <p:nvPr/>
            </p:nvGrpSpPr>
            <p:grpSpPr bwMode="auto">
              <a:xfrm>
                <a:off x="578" y="365"/>
                <a:ext cx="388" cy="365"/>
                <a:chOff x="578" y="365"/>
                <a:chExt cx="388" cy="365"/>
              </a:xfrm>
            </p:grpSpPr>
            <p:sp>
              <p:nvSpPr>
                <p:cNvPr id="232463" name="Rectangle 15"/>
                <p:cNvSpPr>
                  <a:spLocks noChangeArrowheads="1"/>
                </p:cNvSpPr>
                <p:nvPr/>
              </p:nvSpPr>
              <p:spPr bwMode="auto">
                <a:xfrm>
                  <a:off x="621" y="365"/>
                  <a:ext cx="30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100</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08" name="Rectangle 60"/>
                <p:cNvSpPr>
                  <a:spLocks noChangeArrowheads="1"/>
                </p:cNvSpPr>
                <p:nvPr/>
              </p:nvSpPr>
              <p:spPr bwMode="auto">
                <a:xfrm>
                  <a:off x="578" y="365"/>
                  <a:ext cx="38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11" name="Group 63"/>
              <p:cNvGrpSpPr>
                <a:grpSpLocks/>
              </p:cNvGrpSpPr>
              <p:nvPr/>
            </p:nvGrpSpPr>
            <p:grpSpPr bwMode="auto">
              <a:xfrm>
                <a:off x="966" y="365"/>
                <a:ext cx="374" cy="365"/>
                <a:chOff x="966" y="365"/>
                <a:chExt cx="374" cy="365"/>
              </a:xfrm>
            </p:grpSpPr>
            <p:sp>
              <p:nvSpPr>
                <p:cNvPr id="232464" name="Rectangle 16"/>
                <p:cNvSpPr>
                  <a:spLocks noChangeArrowheads="1"/>
                </p:cNvSpPr>
                <p:nvPr/>
              </p:nvSpPr>
              <p:spPr bwMode="auto">
                <a:xfrm>
                  <a:off x="1009" y="365"/>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97</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10" name="Rectangle 62"/>
                <p:cNvSpPr>
                  <a:spLocks noChangeArrowheads="1"/>
                </p:cNvSpPr>
                <p:nvPr/>
              </p:nvSpPr>
              <p:spPr bwMode="auto">
                <a:xfrm>
                  <a:off x="966" y="365"/>
                  <a:ext cx="37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13" name="Group 65"/>
              <p:cNvGrpSpPr>
                <a:grpSpLocks/>
              </p:cNvGrpSpPr>
              <p:nvPr/>
            </p:nvGrpSpPr>
            <p:grpSpPr bwMode="auto">
              <a:xfrm>
                <a:off x="1340" y="365"/>
                <a:ext cx="386" cy="365"/>
                <a:chOff x="1340" y="365"/>
                <a:chExt cx="386" cy="365"/>
              </a:xfrm>
            </p:grpSpPr>
            <p:sp>
              <p:nvSpPr>
                <p:cNvPr id="232465" name="Rectangle 17"/>
                <p:cNvSpPr>
                  <a:spLocks noChangeArrowheads="1"/>
                </p:cNvSpPr>
                <p:nvPr/>
              </p:nvSpPr>
              <p:spPr bwMode="auto">
                <a:xfrm>
                  <a:off x="1383" y="365"/>
                  <a:ext cx="30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94</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12" name="Rectangle 64"/>
                <p:cNvSpPr>
                  <a:spLocks noChangeArrowheads="1"/>
                </p:cNvSpPr>
                <p:nvPr/>
              </p:nvSpPr>
              <p:spPr bwMode="auto">
                <a:xfrm>
                  <a:off x="1340" y="365"/>
                  <a:ext cx="386"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15" name="Group 67"/>
              <p:cNvGrpSpPr>
                <a:grpSpLocks/>
              </p:cNvGrpSpPr>
              <p:nvPr/>
            </p:nvGrpSpPr>
            <p:grpSpPr bwMode="auto">
              <a:xfrm>
                <a:off x="1726" y="365"/>
                <a:ext cx="368" cy="365"/>
                <a:chOff x="1726" y="365"/>
                <a:chExt cx="368" cy="365"/>
              </a:xfrm>
            </p:grpSpPr>
            <p:sp>
              <p:nvSpPr>
                <p:cNvPr id="232466" name="Rectangle 18"/>
                <p:cNvSpPr>
                  <a:spLocks noChangeArrowheads="1"/>
                </p:cNvSpPr>
                <p:nvPr/>
              </p:nvSpPr>
              <p:spPr bwMode="auto">
                <a:xfrm>
                  <a:off x="1769" y="365"/>
                  <a:ext cx="2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91</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14" name="Rectangle 66"/>
                <p:cNvSpPr>
                  <a:spLocks noChangeArrowheads="1"/>
                </p:cNvSpPr>
                <p:nvPr/>
              </p:nvSpPr>
              <p:spPr bwMode="auto">
                <a:xfrm>
                  <a:off x="1726" y="365"/>
                  <a:ext cx="36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17" name="Group 69"/>
              <p:cNvGrpSpPr>
                <a:grpSpLocks/>
              </p:cNvGrpSpPr>
              <p:nvPr/>
            </p:nvGrpSpPr>
            <p:grpSpPr bwMode="auto">
              <a:xfrm>
                <a:off x="2094" y="365"/>
                <a:ext cx="374" cy="365"/>
                <a:chOff x="2094" y="365"/>
                <a:chExt cx="374" cy="365"/>
              </a:xfrm>
            </p:grpSpPr>
            <p:sp>
              <p:nvSpPr>
                <p:cNvPr id="232467" name="Rectangle 19"/>
                <p:cNvSpPr>
                  <a:spLocks noChangeArrowheads="1"/>
                </p:cNvSpPr>
                <p:nvPr/>
              </p:nvSpPr>
              <p:spPr bwMode="auto">
                <a:xfrm>
                  <a:off x="2137" y="365"/>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88</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16" name="Rectangle 68"/>
                <p:cNvSpPr>
                  <a:spLocks noChangeArrowheads="1"/>
                </p:cNvSpPr>
                <p:nvPr/>
              </p:nvSpPr>
              <p:spPr bwMode="auto">
                <a:xfrm>
                  <a:off x="2094" y="365"/>
                  <a:ext cx="37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19" name="Group 71"/>
              <p:cNvGrpSpPr>
                <a:grpSpLocks/>
              </p:cNvGrpSpPr>
              <p:nvPr/>
            </p:nvGrpSpPr>
            <p:grpSpPr bwMode="auto">
              <a:xfrm>
                <a:off x="2468" y="365"/>
                <a:ext cx="368" cy="365"/>
                <a:chOff x="2468" y="365"/>
                <a:chExt cx="368" cy="365"/>
              </a:xfrm>
            </p:grpSpPr>
            <p:sp>
              <p:nvSpPr>
                <p:cNvPr id="232468" name="Rectangle 20"/>
                <p:cNvSpPr>
                  <a:spLocks noChangeArrowheads="1"/>
                </p:cNvSpPr>
                <p:nvPr/>
              </p:nvSpPr>
              <p:spPr bwMode="auto">
                <a:xfrm>
                  <a:off x="2511" y="365"/>
                  <a:ext cx="2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85</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18" name="Rectangle 70"/>
                <p:cNvSpPr>
                  <a:spLocks noChangeArrowheads="1"/>
                </p:cNvSpPr>
                <p:nvPr/>
              </p:nvSpPr>
              <p:spPr bwMode="auto">
                <a:xfrm>
                  <a:off x="2468" y="365"/>
                  <a:ext cx="36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21" name="Group 73"/>
              <p:cNvGrpSpPr>
                <a:grpSpLocks/>
              </p:cNvGrpSpPr>
              <p:nvPr/>
            </p:nvGrpSpPr>
            <p:grpSpPr bwMode="auto">
              <a:xfrm>
                <a:off x="2836" y="365"/>
                <a:ext cx="368" cy="365"/>
                <a:chOff x="2836" y="365"/>
                <a:chExt cx="368" cy="365"/>
              </a:xfrm>
            </p:grpSpPr>
            <p:sp>
              <p:nvSpPr>
                <p:cNvPr id="232469" name="Rectangle 21"/>
                <p:cNvSpPr>
                  <a:spLocks noChangeArrowheads="1"/>
                </p:cNvSpPr>
                <p:nvPr/>
              </p:nvSpPr>
              <p:spPr bwMode="auto">
                <a:xfrm>
                  <a:off x="2879" y="365"/>
                  <a:ext cx="28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82</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20" name="Rectangle 72"/>
                <p:cNvSpPr>
                  <a:spLocks noChangeArrowheads="1"/>
                </p:cNvSpPr>
                <p:nvPr/>
              </p:nvSpPr>
              <p:spPr bwMode="auto">
                <a:xfrm>
                  <a:off x="2836" y="365"/>
                  <a:ext cx="36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23" name="Group 75"/>
              <p:cNvGrpSpPr>
                <a:grpSpLocks/>
              </p:cNvGrpSpPr>
              <p:nvPr/>
            </p:nvGrpSpPr>
            <p:grpSpPr bwMode="auto">
              <a:xfrm>
                <a:off x="3204" y="365"/>
                <a:ext cx="350" cy="365"/>
                <a:chOff x="3204" y="365"/>
                <a:chExt cx="350" cy="365"/>
              </a:xfrm>
            </p:grpSpPr>
            <p:sp>
              <p:nvSpPr>
                <p:cNvPr id="232470" name="Rectangle 22"/>
                <p:cNvSpPr>
                  <a:spLocks noChangeArrowheads="1"/>
                </p:cNvSpPr>
                <p:nvPr/>
              </p:nvSpPr>
              <p:spPr bwMode="auto">
                <a:xfrm>
                  <a:off x="3247" y="365"/>
                  <a:ext cx="26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79</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22" name="Rectangle 74"/>
                <p:cNvSpPr>
                  <a:spLocks noChangeArrowheads="1"/>
                </p:cNvSpPr>
                <p:nvPr/>
              </p:nvSpPr>
              <p:spPr bwMode="auto">
                <a:xfrm>
                  <a:off x="3204" y="365"/>
                  <a:ext cx="35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25" name="Group 77"/>
              <p:cNvGrpSpPr>
                <a:grpSpLocks/>
              </p:cNvGrpSpPr>
              <p:nvPr/>
            </p:nvGrpSpPr>
            <p:grpSpPr bwMode="auto">
              <a:xfrm>
                <a:off x="3554" y="365"/>
                <a:ext cx="390" cy="365"/>
                <a:chOff x="3554" y="365"/>
                <a:chExt cx="390" cy="365"/>
              </a:xfrm>
            </p:grpSpPr>
            <p:sp>
              <p:nvSpPr>
                <p:cNvPr id="232471" name="Rectangle 23"/>
                <p:cNvSpPr>
                  <a:spLocks noChangeArrowheads="1"/>
                </p:cNvSpPr>
                <p:nvPr/>
              </p:nvSpPr>
              <p:spPr bwMode="auto">
                <a:xfrm>
                  <a:off x="3597" y="365"/>
                  <a:ext cx="30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76</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24" name="Rectangle 76"/>
                <p:cNvSpPr>
                  <a:spLocks noChangeArrowheads="1"/>
                </p:cNvSpPr>
                <p:nvPr/>
              </p:nvSpPr>
              <p:spPr bwMode="auto">
                <a:xfrm>
                  <a:off x="3554" y="365"/>
                  <a:ext cx="39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27" name="Group 79"/>
              <p:cNvGrpSpPr>
                <a:grpSpLocks/>
              </p:cNvGrpSpPr>
              <p:nvPr/>
            </p:nvGrpSpPr>
            <p:grpSpPr bwMode="auto">
              <a:xfrm>
                <a:off x="3944" y="365"/>
                <a:ext cx="362" cy="365"/>
                <a:chOff x="3944" y="365"/>
                <a:chExt cx="362" cy="365"/>
              </a:xfrm>
            </p:grpSpPr>
            <p:sp>
              <p:nvSpPr>
                <p:cNvPr id="232472" name="Rectangle 24"/>
                <p:cNvSpPr>
                  <a:spLocks noChangeArrowheads="1"/>
                </p:cNvSpPr>
                <p:nvPr/>
              </p:nvSpPr>
              <p:spPr bwMode="auto">
                <a:xfrm>
                  <a:off x="3987" y="365"/>
                  <a:ext cx="2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73</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26" name="Rectangle 78"/>
                <p:cNvSpPr>
                  <a:spLocks noChangeArrowheads="1"/>
                </p:cNvSpPr>
                <p:nvPr/>
              </p:nvSpPr>
              <p:spPr bwMode="auto">
                <a:xfrm>
                  <a:off x="3944" y="365"/>
                  <a:ext cx="362"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29" name="Group 81"/>
              <p:cNvGrpSpPr>
                <a:grpSpLocks/>
              </p:cNvGrpSpPr>
              <p:nvPr/>
            </p:nvGrpSpPr>
            <p:grpSpPr bwMode="auto">
              <a:xfrm>
                <a:off x="0" y="730"/>
                <a:ext cx="578" cy="403"/>
                <a:chOff x="0" y="730"/>
                <a:chExt cx="578" cy="403"/>
              </a:xfrm>
            </p:grpSpPr>
            <p:sp>
              <p:nvSpPr>
                <p:cNvPr id="232473" name="Rectangle 25"/>
                <p:cNvSpPr>
                  <a:spLocks noChangeArrowheads="1"/>
                </p:cNvSpPr>
                <p:nvPr/>
              </p:nvSpPr>
              <p:spPr bwMode="auto">
                <a:xfrm>
                  <a:off x="43" y="730"/>
                  <a:ext cx="49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600" b="1">
                      <a:solidFill>
                        <a:srgbClr val="0000FF"/>
                      </a:solidFill>
                      <a:latin typeface="楷体_GB2312" pitchFamily="49" charset="-122"/>
                      <a:ea typeface="楷体_GB2312" pitchFamily="49" charset="-122"/>
                    </a:rPr>
                    <a:t>人数比例（</a:t>
                  </a:r>
                  <a:r>
                    <a:rPr lang="en-US" altLang="zh-CN" sz="1600" b="1">
                      <a:solidFill>
                        <a:srgbClr val="0000FF"/>
                      </a:solidFill>
                      <a:latin typeface="楷体_GB2312" pitchFamily="49" charset="-122"/>
                      <a:ea typeface="楷体_GB2312" pitchFamily="49" charset="-122"/>
                    </a:rPr>
                    <a:t>%</a:t>
                  </a:r>
                  <a:r>
                    <a:rPr lang="zh-CN" altLang="en-US" sz="1600" b="1">
                      <a:solidFill>
                        <a:srgbClr val="0000FF"/>
                      </a:solidFill>
                      <a:latin typeface="楷体_GB2312" pitchFamily="49" charset="-122"/>
                      <a:ea typeface="楷体_GB2312" pitchFamily="49" charset="-122"/>
                    </a:rPr>
                    <a:t>）</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28" name="Rectangle 80"/>
                <p:cNvSpPr>
                  <a:spLocks noChangeArrowheads="1"/>
                </p:cNvSpPr>
                <p:nvPr/>
              </p:nvSpPr>
              <p:spPr bwMode="auto">
                <a:xfrm>
                  <a:off x="0" y="730"/>
                  <a:ext cx="57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31" name="Group 83"/>
              <p:cNvGrpSpPr>
                <a:grpSpLocks/>
              </p:cNvGrpSpPr>
              <p:nvPr/>
            </p:nvGrpSpPr>
            <p:grpSpPr bwMode="auto">
              <a:xfrm>
                <a:off x="578" y="730"/>
                <a:ext cx="388" cy="403"/>
                <a:chOff x="578" y="730"/>
                <a:chExt cx="388" cy="403"/>
              </a:xfrm>
            </p:grpSpPr>
            <p:sp>
              <p:nvSpPr>
                <p:cNvPr id="232474" name="Rectangle 26"/>
                <p:cNvSpPr>
                  <a:spLocks noChangeArrowheads="1"/>
                </p:cNvSpPr>
                <p:nvPr/>
              </p:nvSpPr>
              <p:spPr bwMode="auto">
                <a:xfrm>
                  <a:off x="621" y="730"/>
                  <a:ext cx="30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1</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30" name="Rectangle 82"/>
                <p:cNvSpPr>
                  <a:spLocks noChangeArrowheads="1"/>
                </p:cNvSpPr>
                <p:nvPr/>
              </p:nvSpPr>
              <p:spPr bwMode="auto">
                <a:xfrm>
                  <a:off x="578" y="730"/>
                  <a:ext cx="38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33" name="Group 85"/>
              <p:cNvGrpSpPr>
                <a:grpSpLocks/>
              </p:cNvGrpSpPr>
              <p:nvPr/>
            </p:nvGrpSpPr>
            <p:grpSpPr bwMode="auto">
              <a:xfrm>
                <a:off x="966" y="730"/>
                <a:ext cx="374" cy="403"/>
                <a:chOff x="966" y="730"/>
                <a:chExt cx="374" cy="403"/>
              </a:xfrm>
            </p:grpSpPr>
            <p:sp>
              <p:nvSpPr>
                <p:cNvPr id="232475" name="Rectangle 27"/>
                <p:cNvSpPr>
                  <a:spLocks noChangeArrowheads="1"/>
                </p:cNvSpPr>
                <p:nvPr/>
              </p:nvSpPr>
              <p:spPr bwMode="auto">
                <a:xfrm>
                  <a:off x="1009" y="730"/>
                  <a:ext cx="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2</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32" name="Rectangle 84"/>
                <p:cNvSpPr>
                  <a:spLocks noChangeArrowheads="1"/>
                </p:cNvSpPr>
                <p:nvPr/>
              </p:nvSpPr>
              <p:spPr bwMode="auto">
                <a:xfrm>
                  <a:off x="966" y="730"/>
                  <a:ext cx="37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35" name="Group 87"/>
              <p:cNvGrpSpPr>
                <a:grpSpLocks/>
              </p:cNvGrpSpPr>
              <p:nvPr/>
            </p:nvGrpSpPr>
            <p:grpSpPr bwMode="auto">
              <a:xfrm>
                <a:off x="1340" y="730"/>
                <a:ext cx="386" cy="403"/>
                <a:chOff x="1340" y="730"/>
                <a:chExt cx="386" cy="403"/>
              </a:xfrm>
            </p:grpSpPr>
            <p:sp>
              <p:nvSpPr>
                <p:cNvPr id="232476" name="Rectangle 28"/>
                <p:cNvSpPr>
                  <a:spLocks noChangeArrowheads="1"/>
                </p:cNvSpPr>
                <p:nvPr/>
              </p:nvSpPr>
              <p:spPr bwMode="auto">
                <a:xfrm>
                  <a:off x="1383" y="730"/>
                  <a:ext cx="30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3</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34" name="Rectangle 86"/>
                <p:cNvSpPr>
                  <a:spLocks noChangeArrowheads="1"/>
                </p:cNvSpPr>
                <p:nvPr/>
              </p:nvSpPr>
              <p:spPr bwMode="auto">
                <a:xfrm>
                  <a:off x="1340" y="730"/>
                  <a:ext cx="38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37" name="Group 89"/>
              <p:cNvGrpSpPr>
                <a:grpSpLocks/>
              </p:cNvGrpSpPr>
              <p:nvPr/>
            </p:nvGrpSpPr>
            <p:grpSpPr bwMode="auto">
              <a:xfrm>
                <a:off x="1726" y="730"/>
                <a:ext cx="368" cy="403"/>
                <a:chOff x="1726" y="730"/>
                <a:chExt cx="368" cy="403"/>
              </a:xfrm>
            </p:grpSpPr>
            <p:sp>
              <p:nvSpPr>
                <p:cNvPr id="232477" name="Rectangle 29"/>
                <p:cNvSpPr>
                  <a:spLocks noChangeArrowheads="1"/>
                </p:cNvSpPr>
                <p:nvPr/>
              </p:nvSpPr>
              <p:spPr bwMode="auto">
                <a:xfrm>
                  <a:off x="1769" y="730"/>
                  <a:ext cx="28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4</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36" name="Rectangle 88"/>
                <p:cNvSpPr>
                  <a:spLocks noChangeArrowheads="1"/>
                </p:cNvSpPr>
                <p:nvPr/>
              </p:nvSpPr>
              <p:spPr bwMode="auto">
                <a:xfrm>
                  <a:off x="1726" y="730"/>
                  <a:ext cx="36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39" name="Group 91"/>
              <p:cNvGrpSpPr>
                <a:grpSpLocks/>
              </p:cNvGrpSpPr>
              <p:nvPr/>
            </p:nvGrpSpPr>
            <p:grpSpPr bwMode="auto">
              <a:xfrm>
                <a:off x="2094" y="730"/>
                <a:ext cx="374" cy="403"/>
                <a:chOff x="2094" y="730"/>
                <a:chExt cx="374" cy="403"/>
              </a:xfrm>
            </p:grpSpPr>
            <p:sp>
              <p:nvSpPr>
                <p:cNvPr id="232478" name="Rectangle 30"/>
                <p:cNvSpPr>
                  <a:spLocks noChangeArrowheads="1"/>
                </p:cNvSpPr>
                <p:nvPr/>
              </p:nvSpPr>
              <p:spPr bwMode="auto">
                <a:xfrm>
                  <a:off x="2137" y="730"/>
                  <a:ext cx="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5</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38" name="Rectangle 90"/>
                <p:cNvSpPr>
                  <a:spLocks noChangeArrowheads="1"/>
                </p:cNvSpPr>
                <p:nvPr/>
              </p:nvSpPr>
              <p:spPr bwMode="auto">
                <a:xfrm>
                  <a:off x="2094" y="730"/>
                  <a:ext cx="37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41" name="Group 93"/>
              <p:cNvGrpSpPr>
                <a:grpSpLocks/>
              </p:cNvGrpSpPr>
              <p:nvPr/>
            </p:nvGrpSpPr>
            <p:grpSpPr bwMode="auto">
              <a:xfrm>
                <a:off x="2468" y="730"/>
                <a:ext cx="368" cy="403"/>
                <a:chOff x="2468" y="730"/>
                <a:chExt cx="368" cy="403"/>
              </a:xfrm>
            </p:grpSpPr>
            <p:sp>
              <p:nvSpPr>
                <p:cNvPr id="232479" name="Rectangle 31"/>
                <p:cNvSpPr>
                  <a:spLocks noChangeArrowheads="1"/>
                </p:cNvSpPr>
                <p:nvPr/>
              </p:nvSpPr>
              <p:spPr bwMode="auto">
                <a:xfrm>
                  <a:off x="2511" y="730"/>
                  <a:ext cx="28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6</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40" name="Rectangle 92"/>
                <p:cNvSpPr>
                  <a:spLocks noChangeArrowheads="1"/>
                </p:cNvSpPr>
                <p:nvPr/>
              </p:nvSpPr>
              <p:spPr bwMode="auto">
                <a:xfrm>
                  <a:off x="2468" y="730"/>
                  <a:ext cx="36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43" name="Group 95"/>
              <p:cNvGrpSpPr>
                <a:grpSpLocks/>
              </p:cNvGrpSpPr>
              <p:nvPr/>
            </p:nvGrpSpPr>
            <p:grpSpPr bwMode="auto">
              <a:xfrm>
                <a:off x="2836" y="730"/>
                <a:ext cx="368" cy="403"/>
                <a:chOff x="2836" y="730"/>
                <a:chExt cx="368" cy="403"/>
              </a:xfrm>
            </p:grpSpPr>
            <p:sp>
              <p:nvSpPr>
                <p:cNvPr id="232480" name="Rectangle 32"/>
                <p:cNvSpPr>
                  <a:spLocks noChangeArrowheads="1"/>
                </p:cNvSpPr>
                <p:nvPr/>
              </p:nvSpPr>
              <p:spPr bwMode="auto">
                <a:xfrm>
                  <a:off x="2879" y="730"/>
                  <a:ext cx="28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7</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42" name="Rectangle 94"/>
                <p:cNvSpPr>
                  <a:spLocks noChangeArrowheads="1"/>
                </p:cNvSpPr>
                <p:nvPr/>
              </p:nvSpPr>
              <p:spPr bwMode="auto">
                <a:xfrm>
                  <a:off x="2836" y="730"/>
                  <a:ext cx="36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45" name="Group 97"/>
              <p:cNvGrpSpPr>
                <a:grpSpLocks/>
              </p:cNvGrpSpPr>
              <p:nvPr/>
            </p:nvGrpSpPr>
            <p:grpSpPr bwMode="auto">
              <a:xfrm>
                <a:off x="3204" y="730"/>
                <a:ext cx="350" cy="403"/>
                <a:chOff x="3204" y="730"/>
                <a:chExt cx="350" cy="403"/>
              </a:xfrm>
            </p:grpSpPr>
            <p:sp>
              <p:nvSpPr>
                <p:cNvPr id="232481" name="Rectangle 33"/>
                <p:cNvSpPr>
                  <a:spLocks noChangeArrowheads="1"/>
                </p:cNvSpPr>
                <p:nvPr/>
              </p:nvSpPr>
              <p:spPr bwMode="auto">
                <a:xfrm>
                  <a:off x="3247" y="730"/>
                  <a:ext cx="26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8</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44" name="Rectangle 96"/>
                <p:cNvSpPr>
                  <a:spLocks noChangeArrowheads="1"/>
                </p:cNvSpPr>
                <p:nvPr/>
              </p:nvSpPr>
              <p:spPr bwMode="auto">
                <a:xfrm>
                  <a:off x="3204" y="730"/>
                  <a:ext cx="35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47" name="Group 99"/>
              <p:cNvGrpSpPr>
                <a:grpSpLocks/>
              </p:cNvGrpSpPr>
              <p:nvPr/>
            </p:nvGrpSpPr>
            <p:grpSpPr bwMode="auto">
              <a:xfrm>
                <a:off x="3554" y="730"/>
                <a:ext cx="390" cy="403"/>
                <a:chOff x="3554" y="730"/>
                <a:chExt cx="390" cy="403"/>
              </a:xfrm>
            </p:grpSpPr>
            <p:sp>
              <p:nvSpPr>
                <p:cNvPr id="232482" name="Rectangle 34"/>
                <p:cNvSpPr>
                  <a:spLocks noChangeArrowheads="1"/>
                </p:cNvSpPr>
                <p:nvPr/>
              </p:nvSpPr>
              <p:spPr bwMode="auto">
                <a:xfrm>
                  <a:off x="3597" y="730"/>
                  <a:ext cx="3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7</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46" name="Rectangle 98"/>
                <p:cNvSpPr>
                  <a:spLocks noChangeArrowheads="1"/>
                </p:cNvSpPr>
                <p:nvPr/>
              </p:nvSpPr>
              <p:spPr bwMode="auto">
                <a:xfrm>
                  <a:off x="3554" y="730"/>
                  <a:ext cx="3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49" name="Group 101"/>
              <p:cNvGrpSpPr>
                <a:grpSpLocks/>
              </p:cNvGrpSpPr>
              <p:nvPr/>
            </p:nvGrpSpPr>
            <p:grpSpPr bwMode="auto">
              <a:xfrm>
                <a:off x="3944" y="730"/>
                <a:ext cx="362" cy="403"/>
                <a:chOff x="3944" y="730"/>
                <a:chExt cx="362" cy="403"/>
              </a:xfrm>
            </p:grpSpPr>
            <p:sp>
              <p:nvSpPr>
                <p:cNvPr id="232483" name="Rectangle 35"/>
                <p:cNvSpPr>
                  <a:spLocks noChangeArrowheads="1"/>
                </p:cNvSpPr>
                <p:nvPr/>
              </p:nvSpPr>
              <p:spPr bwMode="auto">
                <a:xfrm>
                  <a:off x="3987" y="730"/>
                  <a:ext cx="27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0000FF"/>
                      </a:solidFill>
                      <a:latin typeface="楷体_GB2312" pitchFamily="49" charset="-122"/>
                      <a:ea typeface="楷体_GB2312" pitchFamily="49" charset="-122"/>
                    </a:rPr>
                    <a:t>7</a:t>
                  </a:r>
                </a:p>
                <a:p>
                  <a:pPr algn="just" eaLnBrk="0" hangingPunct="0"/>
                  <a:endParaRPr lang="en-US" altLang="zh-CN" sz="1600" b="1">
                    <a:solidFill>
                      <a:srgbClr val="0000FF"/>
                    </a:solidFill>
                    <a:latin typeface="楷体_GB2312" pitchFamily="49" charset="-122"/>
                    <a:ea typeface="楷体_GB2312" pitchFamily="49" charset="-122"/>
                  </a:endParaRPr>
                </a:p>
              </p:txBody>
            </p:sp>
            <p:sp>
              <p:nvSpPr>
                <p:cNvPr id="232548" name="Rectangle 100"/>
                <p:cNvSpPr>
                  <a:spLocks noChangeArrowheads="1"/>
                </p:cNvSpPr>
                <p:nvPr/>
              </p:nvSpPr>
              <p:spPr bwMode="auto">
                <a:xfrm>
                  <a:off x="3944" y="730"/>
                  <a:ext cx="36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232551" name="Rectangle 103"/>
            <p:cNvSpPr>
              <a:spLocks noChangeArrowheads="1"/>
            </p:cNvSpPr>
            <p:nvPr/>
          </p:nvSpPr>
          <p:spPr bwMode="auto">
            <a:xfrm>
              <a:off x="-3" y="-3"/>
              <a:ext cx="4312" cy="1139"/>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32553" name="Rectangle 105"/>
          <p:cNvSpPr>
            <a:spLocks noChangeArrowheads="1"/>
          </p:cNvSpPr>
          <p:nvPr/>
        </p:nvSpPr>
        <p:spPr bwMode="auto">
          <a:xfrm>
            <a:off x="3175" y="283686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zh-CN" sz="1400">
                <a:ea typeface="仿宋_GB2312" pitchFamily="49" charset="-122"/>
              </a:rPr>
              <a:t> </a:t>
            </a:r>
            <a:endParaRPr lang="en-US" altLang="zh-CN" sz="1000">
              <a:latin typeface="Times New Roman" panose="02020603050405020304" pitchFamily="18" charset="0"/>
              <a:cs typeface="Times New Roman" panose="02020603050405020304" pitchFamily="18" charset="0"/>
            </a:endParaRPr>
          </a:p>
          <a:p>
            <a:pPr eaLnBrk="0" hangingPunct="0"/>
            <a:endParaRPr lang="en-US" altLang="zh-CN"/>
          </a:p>
        </p:txBody>
      </p:sp>
      <p:grpSp>
        <p:nvGrpSpPr>
          <p:cNvPr id="232664" name="Group 216"/>
          <p:cNvGrpSpPr>
            <a:grpSpLocks/>
          </p:cNvGrpSpPr>
          <p:nvPr/>
        </p:nvGrpSpPr>
        <p:grpSpPr bwMode="auto">
          <a:xfrm>
            <a:off x="543790" y="3979863"/>
            <a:ext cx="7543800" cy="2286000"/>
            <a:chOff x="-3" y="1498"/>
            <a:chExt cx="4394" cy="1139"/>
          </a:xfrm>
        </p:grpSpPr>
        <p:grpSp>
          <p:nvGrpSpPr>
            <p:cNvPr id="232662" name="Group 214"/>
            <p:cNvGrpSpPr>
              <a:grpSpLocks/>
            </p:cNvGrpSpPr>
            <p:nvPr/>
          </p:nvGrpSpPr>
          <p:grpSpPr bwMode="auto">
            <a:xfrm>
              <a:off x="0" y="1501"/>
              <a:ext cx="4388" cy="1133"/>
              <a:chOff x="0" y="1501"/>
              <a:chExt cx="4388" cy="1133"/>
            </a:xfrm>
          </p:grpSpPr>
          <p:grpSp>
            <p:nvGrpSpPr>
              <p:cNvPr id="232591" name="Group 143"/>
              <p:cNvGrpSpPr>
                <a:grpSpLocks/>
              </p:cNvGrpSpPr>
              <p:nvPr/>
            </p:nvGrpSpPr>
            <p:grpSpPr bwMode="auto">
              <a:xfrm>
                <a:off x="0" y="1501"/>
                <a:ext cx="570" cy="365"/>
                <a:chOff x="0" y="1501"/>
                <a:chExt cx="570" cy="365"/>
              </a:xfrm>
            </p:grpSpPr>
            <p:sp>
              <p:nvSpPr>
                <p:cNvPr id="232554" name="Rectangle 106"/>
                <p:cNvSpPr>
                  <a:spLocks noChangeArrowheads="1"/>
                </p:cNvSpPr>
                <p:nvPr/>
              </p:nvSpPr>
              <p:spPr bwMode="auto">
                <a:xfrm>
                  <a:off x="43" y="1501"/>
                  <a:ext cx="4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 </a:t>
                  </a:r>
                  <a:r>
                    <a:rPr lang="zh-CN" altLang="en-US" sz="1600" b="1">
                      <a:solidFill>
                        <a:srgbClr val="FF0000"/>
                      </a:solidFill>
                      <a:latin typeface="楷体_GB2312" pitchFamily="49" charset="-122"/>
                      <a:ea typeface="楷体_GB2312" pitchFamily="49" charset="-122"/>
                    </a:rPr>
                    <a:t>等 级</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590" name="Rectangle 142"/>
                <p:cNvSpPr>
                  <a:spLocks noChangeArrowheads="1"/>
                </p:cNvSpPr>
                <p:nvPr/>
              </p:nvSpPr>
              <p:spPr bwMode="auto">
                <a:xfrm>
                  <a:off x="0" y="1501"/>
                  <a:ext cx="57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93" name="Group 145"/>
              <p:cNvGrpSpPr>
                <a:grpSpLocks/>
              </p:cNvGrpSpPr>
              <p:nvPr/>
            </p:nvGrpSpPr>
            <p:grpSpPr bwMode="auto">
              <a:xfrm>
                <a:off x="570" y="1501"/>
                <a:ext cx="356" cy="365"/>
                <a:chOff x="570" y="1501"/>
                <a:chExt cx="356" cy="365"/>
              </a:xfrm>
            </p:grpSpPr>
            <p:sp>
              <p:nvSpPr>
                <p:cNvPr id="232555" name="Rectangle 107"/>
                <p:cNvSpPr>
                  <a:spLocks noChangeArrowheads="1"/>
                </p:cNvSpPr>
                <p:nvPr/>
              </p:nvSpPr>
              <p:spPr bwMode="auto">
                <a:xfrm>
                  <a:off x="613" y="1501"/>
                  <a:ext cx="27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11</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592" name="Rectangle 144"/>
                <p:cNvSpPr>
                  <a:spLocks noChangeArrowheads="1"/>
                </p:cNvSpPr>
                <p:nvPr/>
              </p:nvSpPr>
              <p:spPr bwMode="auto">
                <a:xfrm>
                  <a:off x="570" y="1501"/>
                  <a:ext cx="356"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95" name="Group 147"/>
              <p:cNvGrpSpPr>
                <a:grpSpLocks/>
              </p:cNvGrpSpPr>
              <p:nvPr/>
            </p:nvGrpSpPr>
            <p:grpSpPr bwMode="auto">
              <a:xfrm>
                <a:off x="926" y="1501"/>
                <a:ext cx="324" cy="365"/>
                <a:chOff x="926" y="1501"/>
                <a:chExt cx="324" cy="365"/>
              </a:xfrm>
            </p:grpSpPr>
            <p:sp>
              <p:nvSpPr>
                <p:cNvPr id="232556" name="Rectangle 108"/>
                <p:cNvSpPr>
                  <a:spLocks noChangeArrowheads="1"/>
                </p:cNvSpPr>
                <p:nvPr/>
              </p:nvSpPr>
              <p:spPr bwMode="auto">
                <a:xfrm>
                  <a:off x="969" y="1501"/>
                  <a:ext cx="23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12</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594" name="Rectangle 146"/>
                <p:cNvSpPr>
                  <a:spLocks noChangeArrowheads="1"/>
                </p:cNvSpPr>
                <p:nvPr/>
              </p:nvSpPr>
              <p:spPr bwMode="auto">
                <a:xfrm>
                  <a:off x="926" y="1501"/>
                  <a:ext cx="32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97" name="Group 149"/>
              <p:cNvGrpSpPr>
                <a:grpSpLocks/>
              </p:cNvGrpSpPr>
              <p:nvPr/>
            </p:nvGrpSpPr>
            <p:grpSpPr bwMode="auto">
              <a:xfrm>
                <a:off x="1250" y="1501"/>
                <a:ext cx="350" cy="365"/>
                <a:chOff x="1250" y="1501"/>
                <a:chExt cx="350" cy="365"/>
              </a:xfrm>
            </p:grpSpPr>
            <p:sp>
              <p:nvSpPr>
                <p:cNvPr id="232557" name="Rectangle 109"/>
                <p:cNvSpPr>
                  <a:spLocks noChangeArrowheads="1"/>
                </p:cNvSpPr>
                <p:nvPr/>
              </p:nvSpPr>
              <p:spPr bwMode="auto">
                <a:xfrm>
                  <a:off x="1293" y="1501"/>
                  <a:ext cx="26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13</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596" name="Rectangle 148"/>
                <p:cNvSpPr>
                  <a:spLocks noChangeArrowheads="1"/>
                </p:cNvSpPr>
                <p:nvPr/>
              </p:nvSpPr>
              <p:spPr bwMode="auto">
                <a:xfrm>
                  <a:off x="1250" y="1501"/>
                  <a:ext cx="35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599" name="Group 151"/>
              <p:cNvGrpSpPr>
                <a:grpSpLocks/>
              </p:cNvGrpSpPr>
              <p:nvPr/>
            </p:nvGrpSpPr>
            <p:grpSpPr bwMode="auto">
              <a:xfrm>
                <a:off x="1600" y="1501"/>
                <a:ext cx="326" cy="365"/>
                <a:chOff x="1600" y="1501"/>
                <a:chExt cx="326" cy="365"/>
              </a:xfrm>
            </p:grpSpPr>
            <p:sp>
              <p:nvSpPr>
                <p:cNvPr id="232558" name="Rectangle 110"/>
                <p:cNvSpPr>
                  <a:spLocks noChangeArrowheads="1"/>
                </p:cNvSpPr>
                <p:nvPr/>
              </p:nvSpPr>
              <p:spPr bwMode="auto">
                <a:xfrm>
                  <a:off x="1643" y="1501"/>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14</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598" name="Rectangle 150"/>
                <p:cNvSpPr>
                  <a:spLocks noChangeArrowheads="1"/>
                </p:cNvSpPr>
                <p:nvPr/>
              </p:nvSpPr>
              <p:spPr bwMode="auto">
                <a:xfrm>
                  <a:off x="1600" y="1501"/>
                  <a:ext cx="326"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01" name="Group 153"/>
              <p:cNvGrpSpPr>
                <a:grpSpLocks/>
              </p:cNvGrpSpPr>
              <p:nvPr/>
            </p:nvGrpSpPr>
            <p:grpSpPr bwMode="auto">
              <a:xfrm>
                <a:off x="1926" y="1501"/>
                <a:ext cx="344" cy="365"/>
                <a:chOff x="1926" y="1501"/>
                <a:chExt cx="344" cy="365"/>
              </a:xfrm>
            </p:grpSpPr>
            <p:sp>
              <p:nvSpPr>
                <p:cNvPr id="232559" name="Rectangle 111"/>
                <p:cNvSpPr>
                  <a:spLocks noChangeArrowheads="1"/>
                </p:cNvSpPr>
                <p:nvPr/>
              </p:nvSpPr>
              <p:spPr bwMode="auto">
                <a:xfrm>
                  <a:off x="1969" y="1501"/>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15</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00" name="Rectangle 152"/>
                <p:cNvSpPr>
                  <a:spLocks noChangeArrowheads="1"/>
                </p:cNvSpPr>
                <p:nvPr/>
              </p:nvSpPr>
              <p:spPr bwMode="auto">
                <a:xfrm>
                  <a:off x="1926" y="1501"/>
                  <a:ext cx="34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03" name="Group 155"/>
              <p:cNvGrpSpPr>
                <a:grpSpLocks/>
              </p:cNvGrpSpPr>
              <p:nvPr/>
            </p:nvGrpSpPr>
            <p:grpSpPr bwMode="auto">
              <a:xfrm>
                <a:off x="2270" y="1501"/>
                <a:ext cx="350" cy="365"/>
                <a:chOff x="2270" y="1501"/>
                <a:chExt cx="350" cy="365"/>
              </a:xfrm>
            </p:grpSpPr>
            <p:sp>
              <p:nvSpPr>
                <p:cNvPr id="232560" name="Rectangle 112"/>
                <p:cNvSpPr>
                  <a:spLocks noChangeArrowheads="1"/>
                </p:cNvSpPr>
                <p:nvPr/>
              </p:nvSpPr>
              <p:spPr bwMode="auto">
                <a:xfrm>
                  <a:off x="2313" y="1501"/>
                  <a:ext cx="26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16</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02" name="Rectangle 154"/>
                <p:cNvSpPr>
                  <a:spLocks noChangeArrowheads="1"/>
                </p:cNvSpPr>
                <p:nvPr/>
              </p:nvSpPr>
              <p:spPr bwMode="auto">
                <a:xfrm>
                  <a:off x="2270" y="1501"/>
                  <a:ext cx="35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05" name="Group 157"/>
              <p:cNvGrpSpPr>
                <a:grpSpLocks/>
              </p:cNvGrpSpPr>
              <p:nvPr/>
            </p:nvGrpSpPr>
            <p:grpSpPr bwMode="auto">
              <a:xfrm>
                <a:off x="2620" y="1501"/>
                <a:ext cx="350" cy="365"/>
                <a:chOff x="2620" y="1501"/>
                <a:chExt cx="350" cy="365"/>
              </a:xfrm>
            </p:grpSpPr>
            <p:sp>
              <p:nvSpPr>
                <p:cNvPr id="232561" name="Rectangle 113"/>
                <p:cNvSpPr>
                  <a:spLocks noChangeArrowheads="1"/>
                </p:cNvSpPr>
                <p:nvPr/>
              </p:nvSpPr>
              <p:spPr bwMode="auto">
                <a:xfrm>
                  <a:off x="2663" y="1501"/>
                  <a:ext cx="26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17</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04" name="Rectangle 156"/>
                <p:cNvSpPr>
                  <a:spLocks noChangeArrowheads="1"/>
                </p:cNvSpPr>
                <p:nvPr/>
              </p:nvSpPr>
              <p:spPr bwMode="auto">
                <a:xfrm>
                  <a:off x="2620" y="1501"/>
                  <a:ext cx="35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07" name="Group 159"/>
              <p:cNvGrpSpPr>
                <a:grpSpLocks/>
              </p:cNvGrpSpPr>
              <p:nvPr/>
            </p:nvGrpSpPr>
            <p:grpSpPr bwMode="auto">
              <a:xfrm>
                <a:off x="2970" y="1501"/>
                <a:ext cx="356" cy="365"/>
                <a:chOff x="2970" y="1501"/>
                <a:chExt cx="356" cy="365"/>
              </a:xfrm>
            </p:grpSpPr>
            <p:sp>
              <p:nvSpPr>
                <p:cNvPr id="232562" name="Rectangle 114"/>
                <p:cNvSpPr>
                  <a:spLocks noChangeArrowheads="1"/>
                </p:cNvSpPr>
                <p:nvPr/>
              </p:nvSpPr>
              <p:spPr bwMode="auto">
                <a:xfrm>
                  <a:off x="3013" y="1501"/>
                  <a:ext cx="27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18</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06" name="Rectangle 158"/>
                <p:cNvSpPr>
                  <a:spLocks noChangeArrowheads="1"/>
                </p:cNvSpPr>
                <p:nvPr/>
              </p:nvSpPr>
              <p:spPr bwMode="auto">
                <a:xfrm>
                  <a:off x="2970" y="1501"/>
                  <a:ext cx="356"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09" name="Group 161"/>
              <p:cNvGrpSpPr>
                <a:grpSpLocks/>
              </p:cNvGrpSpPr>
              <p:nvPr/>
            </p:nvGrpSpPr>
            <p:grpSpPr bwMode="auto">
              <a:xfrm>
                <a:off x="3326" y="1501"/>
                <a:ext cx="374" cy="365"/>
                <a:chOff x="3326" y="1501"/>
                <a:chExt cx="374" cy="365"/>
              </a:xfrm>
            </p:grpSpPr>
            <p:sp>
              <p:nvSpPr>
                <p:cNvPr id="232563" name="Rectangle 115"/>
                <p:cNvSpPr>
                  <a:spLocks noChangeArrowheads="1"/>
                </p:cNvSpPr>
                <p:nvPr/>
              </p:nvSpPr>
              <p:spPr bwMode="auto">
                <a:xfrm>
                  <a:off x="3369" y="1501"/>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19</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08" name="Rectangle 160"/>
                <p:cNvSpPr>
                  <a:spLocks noChangeArrowheads="1"/>
                </p:cNvSpPr>
                <p:nvPr/>
              </p:nvSpPr>
              <p:spPr bwMode="auto">
                <a:xfrm>
                  <a:off x="3326" y="1501"/>
                  <a:ext cx="37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11" name="Group 163"/>
              <p:cNvGrpSpPr>
                <a:grpSpLocks/>
              </p:cNvGrpSpPr>
              <p:nvPr/>
            </p:nvGrpSpPr>
            <p:grpSpPr bwMode="auto">
              <a:xfrm>
                <a:off x="3700" y="1501"/>
                <a:ext cx="350" cy="365"/>
                <a:chOff x="3700" y="1501"/>
                <a:chExt cx="350" cy="365"/>
              </a:xfrm>
            </p:grpSpPr>
            <p:sp>
              <p:nvSpPr>
                <p:cNvPr id="232564" name="Rectangle 116"/>
                <p:cNvSpPr>
                  <a:spLocks noChangeArrowheads="1"/>
                </p:cNvSpPr>
                <p:nvPr/>
              </p:nvSpPr>
              <p:spPr bwMode="auto">
                <a:xfrm>
                  <a:off x="3743" y="1501"/>
                  <a:ext cx="26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20</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10" name="Rectangle 162"/>
                <p:cNvSpPr>
                  <a:spLocks noChangeArrowheads="1"/>
                </p:cNvSpPr>
                <p:nvPr/>
              </p:nvSpPr>
              <p:spPr bwMode="auto">
                <a:xfrm>
                  <a:off x="3700" y="1501"/>
                  <a:ext cx="35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13" name="Group 165"/>
              <p:cNvGrpSpPr>
                <a:grpSpLocks/>
              </p:cNvGrpSpPr>
              <p:nvPr/>
            </p:nvGrpSpPr>
            <p:grpSpPr bwMode="auto">
              <a:xfrm>
                <a:off x="4050" y="1501"/>
                <a:ext cx="338" cy="365"/>
                <a:chOff x="4050" y="1501"/>
                <a:chExt cx="338" cy="365"/>
              </a:xfrm>
            </p:grpSpPr>
            <p:sp>
              <p:nvSpPr>
                <p:cNvPr id="232565" name="Rectangle 117"/>
                <p:cNvSpPr>
                  <a:spLocks noChangeArrowheads="1"/>
                </p:cNvSpPr>
                <p:nvPr/>
              </p:nvSpPr>
              <p:spPr bwMode="auto">
                <a:xfrm>
                  <a:off x="4093" y="1501"/>
                  <a:ext cx="2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21</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12" name="Rectangle 164"/>
                <p:cNvSpPr>
                  <a:spLocks noChangeArrowheads="1"/>
                </p:cNvSpPr>
                <p:nvPr/>
              </p:nvSpPr>
              <p:spPr bwMode="auto">
                <a:xfrm>
                  <a:off x="4050" y="1501"/>
                  <a:ext cx="33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15" name="Group 167"/>
              <p:cNvGrpSpPr>
                <a:grpSpLocks/>
              </p:cNvGrpSpPr>
              <p:nvPr/>
            </p:nvGrpSpPr>
            <p:grpSpPr bwMode="auto">
              <a:xfrm>
                <a:off x="0" y="1866"/>
                <a:ext cx="570" cy="365"/>
                <a:chOff x="0" y="1866"/>
                <a:chExt cx="570" cy="365"/>
              </a:xfrm>
            </p:grpSpPr>
            <p:sp>
              <p:nvSpPr>
                <p:cNvPr id="232566" name="Rectangle 118"/>
                <p:cNvSpPr>
                  <a:spLocks noChangeArrowheads="1"/>
                </p:cNvSpPr>
                <p:nvPr/>
              </p:nvSpPr>
              <p:spPr bwMode="auto">
                <a:xfrm>
                  <a:off x="43" y="1866"/>
                  <a:ext cx="4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 </a:t>
                  </a:r>
                  <a:r>
                    <a:rPr lang="zh-CN" altLang="en-US" sz="1600" b="1">
                      <a:solidFill>
                        <a:srgbClr val="FF0000"/>
                      </a:solidFill>
                      <a:latin typeface="楷体_GB2312" pitchFamily="49" charset="-122"/>
                      <a:ea typeface="楷体_GB2312" pitchFamily="49" charset="-122"/>
                    </a:rPr>
                    <a:t>赋 分</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14" name="Rectangle 166"/>
                <p:cNvSpPr>
                  <a:spLocks noChangeArrowheads="1"/>
                </p:cNvSpPr>
                <p:nvPr/>
              </p:nvSpPr>
              <p:spPr bwMode="auto">
                <a:xfrm>
                  <a:off x="0" y="1866"/>
                  <a:ext cx="57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17" name="Group 169"/>
              <p:cNvGrpSpPr>
                <a:grpSpLocks/>
              </p:cNvGrpSpPr>
              <p:nvPr/>
            </p:nvGrpSpPr>
            <p:grpSpPr bwMode="auto">
              <a:xfrm>
                <a:off x="570" y="1866"/>
                <a:ext cx="356" cy="365"/>
                <a:chOff x="570" y="1866"/>
                <a:chExt cx="356" cy="365"/>
              </a:xfrm>
            </p:grpSpPr>
            <p:sp>
              <p:nvSpPr>
                <p:cNvPr id="232567" name="Rectangle 119"/>
                <p:cNvSpPr>
                  <a:spLocks noChangeArrowheads="1"/>
                </p:cNvSpPr>
                <p:nvPr/>
              </p:nvSpPr>
              <p:spPr bwMode="auto">
                <a:xfrm>
                  <a:off x="613" y="1866"/>
                  <a:ext cx="27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70</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16" name="Rectangle 168"/>
                <p:cNvSpPr>
                  <a:spLocks noChangeArrowheads="1"/>
                </p:cNvSpPr>
                <p:nvPr/>
              </p:nvSpPr>
              <p:spPr bwMode="auto">
                <a:xfrm>
                  <a:off x="570" y="1866"/>
                  <a:ext cx="356"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19" name="Group 171"/>
              <p:cNvGrpSpPr>
                <a:grpSpLocks/>
              </p:cNvGrpSpPr>
              <p:nvPr/>
            </p:nvGrpSpPr>
            <p:grpSpPr bwMode="auto">
              <a:xfrm>
                <a:off x="926" y="1866"/>
                <a:ext cx="324" cy="365"/>
                <a:chOff x="926" y="1866"/>
                <a:chExt cx="324" cy="365"/>
              </a:xfrm>
            </p:grpSpPr>
            <p:sp>
              <p:nvSpPr>
                <p:cNvPr id="232568" name="Rectangle 120"/>
                <p:cNvSpPr>
                  <a:spLocks noChangeArrowheads="1"/>
                </p:cNvSpPr>
                <p:nvPr/>
              </p:nvSpPr>
              <p:spPr bwMode="auto">
                <a:xfrm>
                  <a:off x="969" y="1866"/>
                  <a:ext cx="23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67</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18" name="Rectangle 170"/>
                <p:cNvSpPr>
                  <a:spLocks noChangeArrowheads="1"/>
                </p:cNvSpPr>
                <p:nvPr/>
              </p:nvSpPr>
              <p:spPr bwMode="auto">
                <a:xfrm>
                  <a:off x="926" y="1866"/>
                  <a:ext cx="32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21" name="Group 173"/>
              <p:cNvGrpSpPr>
                <a:grpSpLocks/>
              </p:cNvGrpSpPr>
              <p:nvPr/>
            </p:nvGrpSpPr>
            <p:grpSpPr bwMode="auto">
              <a:xfrm>
                <a:off x="1250" y="1866"/>
                <a:ext cx="350" cy="365"/>
                <a:chOff x="1250" y="1866"/>
                <a:chExt cx="350" cy="365"/>
              </a:xfrm>
            </p:grpSpPr>
            <p:sp>
              <p:nvSpPr>
                <p:cNvPr id="232569" name="Rectangle 121"/>
                <p:cNvSpPr>
                  <a:spLocks noChangeArrowheads="1"/>
                </p:cNvSpPr>
                <p:nvPr/>
              </p:nvSpPr>
              <p:spPr bwMode="auto">
                <a:xfrm>
                  <a:off x="1293" y="1866"/>
                  <a:ext cx="26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64</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20" name="Rectangle 172"/>
                <p:cNvSpPr>
                  <a:spLocks noChangeArrowheads="1"/>
                </p:cNvSpPr>
                <p:nvPr/>
              </p:nvSpPr>
              <p:spPr bwMode="auto">
                <a:xfrm>
                  <a:off x="1250" y="1866"/>
                  <a:ext cx="35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23" name="Group 175"/>
              <p:cNvGrpSpPr>
                <a:grpSpLocks/>
              </p:cNvGrpSpPr>
              <p:nvPr/>
            </p:nvGrpSpPr>
            <p:grpSpPr bwMode="auto">
              <a:xfrm>
                <a:off x="1600" y="1866"/>
                <a:ext cx="326" cy="365"/>
                <a:chOff x="1600" y="1866"/>
                <a:chExt cx="326" cy="365"/>
              </a:xfrm>
            </p:grpSpPr>
            <p:sp>
              <p:nvSpPr>
                <p:cNvPr id="232570" name="Rectangle 122"/>
                <p:cNvSpPr>
                  <a:spLocks noChangeArrowheads="1"/>
                </p:cNvSpPr>
                <p:nvPr/>
              </p:nvSpPr>
              <p:spPr bwMode="auto">
                <a:xfrm>
                  <a:off x="1643" y="1866"/>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61</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22" name="Rectangle 174"/>
                <p:cNvSpPr>
                  <a:spLocks noChangeArrowheads="1"/>
                </p:cNvSpPr>
                <p:nvPr/>
              </p:nvSpPr>
              <p:spPr bwMode="auto">
                <a:xfrm>
                  <a:off x="1600" y="1866"/>
                  <a:ext cx="326"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25" name="Group 177"/>
              <p:cNvGrpSpPr>
                <a:grpSpLocks/>
              </p:cNvGrpSpPr>
              <p:nvPr/>
            </p:nvGrpSpPr>
            <p:grpSpPr bwMode="auto">
              <a:xfrm>
                <a:off x="1926" y="1866"/>
                <a:ext cx="344" cy="365"/>
                <a:chOff x="1926" y="1866"/>
                <a:chExt cx="344" cy="365"/>
              </a:xfrm>
            </p:grpSpPr>
            <p:sp>
              <p:nvSpPr>
                <p:cNvPr id="232571" name="Rectangle 123"/>
                <p:cNvSpPr>
                  <a:spLocks noChangeArrowheads="1"/>
                </p:cNvSpPr>
                <p:nvPr/>
              </p:nvSpPr>
              <p:spPr bwMode="auto">
                <a:xfrm>
                  <a:off x="1969" y="1866"/>
                  <a:ext cx="25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58</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24" name="Rectangle 176"/>
                <p:cNvSpPr>
                  <a:spLocks noChangeArrowheads="1"/>
                </p:cNvSpPr>
                <p:nvPr/>
              </p:nvSpPr>
              <p:spPr bwMode="auto">
                <a:xfrm>
                  <a:off x="1926" y="1866"/>
                  <a:ext cx="34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27" name="Group 179"/>
              <p:cNvGrpSpPr>
                <a:grpSpLocks/>
              </p:cNvGrpSpPr>
              <p:nvPr/>
            </p:nvGrpSpPr>
            <p:grpSpPr bwMode="auto">
              <a:xfrm>
                <a:off x="2270" y="1866"/>
                <a:ext cx="350" cy="365"/>
                <a:chOff x="2270" y="1866"/>
                <a:chExt cx="350" cy="365"/>
              </a:xfrm>
            </p:grpSpPr>
            <p:sp>
              <p:nvSpPr>
                <p:cNvPr id="232572" name="Rectangle 124"/>
                <p:cNvSpPr>
                  <a:spLocks noChangeArrowheads="1"/>
                </p:cNvSpPr>
                <p:nvPr/>
              </p:nvSpPr>
              <p:spPr bwMode="auto">
                <a:xfrm>
                  <a:off x="2313" y="1866"/>
                  <a:ext cx="26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55</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26" name="Rectangle 178"/>
                <p:cNvSpPr>
                  <a:spLocks noChangeArrowheads="1"/>
                </p:cNvSpPr>
                <p:nvPr/>
              </p:nvSpPr>
              <p:spPr bwMode="auto">
                <a:xfrm>
                  <a:off x="2270" y="1866"/>
                  <a:ext cx="35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29" name="Group 181"/>
              <p:cNvGrpSpPr>
                <a:grpSpLocks/>
              </p:cNvGrpSpPr>
              <p:nvPr/>
            </p:nvGrpSpPr>
            <p:grpSpPr bwMode="auto">
              <a:xfrm>
                <a:off x="2620" y="1866"/>
                <a:ext cx="350" cy="365"/>
                <a:chOff x="2620" y="1866"/>
                <a:chExt cx="350" cy="365"/>
              </a:xfrm>
            </p:grpSpPr>
            <p:sp>
              <p:nvSpPr>
                <p:cNvPr id="232573" name="Rectangle 125"/>
                <p:cNvSpPr>
                  <a:spLocks noChangeArrowheads="1"/>
                </p:cNvSpPr>
                <p:nvPr/>
              </p:nvSpPr>
              <p:spPr bwMode="auto">
                <a:xfrm>
                  <a:off x="2663" y="1866"/>
                  <a:ext cx="26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52</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28" name="Rectangle 180"/>
                <p:cNvSpPr>
                  <a:spLocks noChangeArrowheads="1"/>
                </p:cNvSpPr>
                <p:nvPr/>
              </p:nvSpPr>
              <p:spPr bwMode="auto">
                <a:xfrm>
                  <a:off x="2620" y="1866"/>
                  <a:ext cx="35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31" name="Group 183"/>
              <p:cNvGrpSpPr>
                <a:grpSpLocks/>
              </p:cNvGrpSpPr>
              <p:nvPr/>
            </p:nvGrpSpPr>
            <p:grpSpPr bwMode="auto">
              <a:xfrm>
                <a:off x="2970" y="1866"/>
                <a:ext cx="356" cy="365"/>
                <a:chOff x="2970" y="1866"/>
                <a:chExt cx="356" cy="365"/>
              </a:xfrm>
            </p:grpSpPr>
            <p:sp>
              <p:nvSpPr>
                <p:cNvPr id="232574" name="Rectangle 126"/>
                <p:cNvSpPr>
                  <a:spLocks noChangeArrowheads="1"/>
                </p:cNvSpPr>
                <p:nvPr/>
              </p:nvSpPr>
              <p:spPr bwMode="auto">
                <a:xfrm>
                  <a:off x="3013" y="1866"/>
                  <a:ext cx="27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49</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30" name="Rectangle 182"/>
                <p:cNvSpPr>
                  <a:spLocks noChangeArrowheads="1"/>
                </p:cNvSpPr>
                <p:nvPr/>
              </p:nvSpPr>
              <p:spPr bwMode="auto">
                <a:xfrm>
                  <a:off x="2970" y="1866"/>
                  <a:ext cx="356"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33" name="Group 185"/>
              <p:cNvGrpSpPr>
                <a:grpSpLocks/>
              </p:cNvGrpSpPr>
              <p:nvPr/>
            </p:nvGrpSpPr>
            <p:grpSpPr bwMode="auto">
              <a:xfrm>
                <a:off x="3326" y="1866"/>
                <a:ext cx="374" cy="365"/>
                <a:chOff x="3326" y="1866"/>
                <a:chExt cx="374" cy="365"/>
              </a:xfrm>
            </p:grpSpPr>
            <p:sp>
              <p:nvSpPr>
                <p:cNvPr id="232575" name="Rectangle 127"/>
                <p:cNvSpPr>
                  <a:spLocks noChangeArrowheads="1"/>
                </p:cNvSpPr>
                <p:nvPr/>
              </p:nvSpPr>
              <p:spPr bwMode="auto">
                <a:xfrm>
                  <a:off x="3369" y="1866"/>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46</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32" name="Rectangle 184"/>
                <p:cNvSpPr>
                  <a:spLocks noChangeArrowheads="1"/>
                </p:cNvSpPr>
                <p:nvPr/>
              </p:nvSpPr>
              <p:spPr bwMode="auto">
                <a:xfrm>
                  <a:off x="3326" y="1866"/>
                  <a:ext cx="374"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35" name="Group 187"/>
              <p:cNvGrpSpPr>
                <a:grpSpLocks/>
              </p:cNvGrpSpPr>
              <p:nvPr/>
            </p:nvGrpSpPr>
            <p:grpSpPr bwMode="auto">
              <a:xfrm>
                <a:off x="3700" y="1866"/>
                <a:ext cx="350" cy="365"/>
                <a:chOff x="3700" y="1866"/>
                <a:chExt cx="350" cy="365"/>
              </a:xfrm>
            </p:grpSpPr>
            <p:sp>
              <p:nvSpPr>
                <p:cNvPr id="232576" name="Rectangle 128"/>
                <p:cNvSpPr>
                  <a:spLocks noChangeArrowheads="1"/>
                </p:cNvSpPr>
                <p:nvPr/>
              </p:nvSpPr>
              <p:spPr bwMode="auto">
                <a:xfrm>
                  <a:off x="3743" y="1866"/>
                  <a:ext cx="26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43</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34" name="Rectangle 186"/>
                <p:cNvSpPr>
                  <a:spLocks noChangeArrowheads="1"/>
                </p:cNvSpPr>
                <p:nvPr/>
              </p:nvSpPr>
              <p:spPr bwMode="auto">
                <a:xfrm>
                  <a:off x="3700" y="1866"/>
                  <a:ext cx="35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37" name="Group 189"/>
              <p:cNvGrpSpPr>
                <a:grpSpLocks/>
              </p:cNvGrpSpPr>
              <p:nvPr/>
            </p:nvGrpSpPr>
            <p:grpSpPr bwMode="auto">
              <a:xfrm>
                <a:off x="4050" y="1866"/>
                <a:ext cx="338" cy="365"/>
                <a:chOff x="4050" y="1866"/>
                <a:chExt cx="338" cy="365"/>
              </a:xfrm>
            </p:grpSpPr>
            <p:sp>
              <p:nvSpPr>
                <p:cNvPr id="232577" name="Rectangle 129"/>
                <p:cNvSpPr>
                  <a:spLocks noChangeArrowheads="1"/>
                </p:cNvSpPr>
                <p:nvPr/>
              </p:nvSpPr>
              <p:spPr bwMode="auto">
                <a:xfrm>
                  <a:off x="4093" y="1866"/>
                  <a:ext cx="2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40</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36" name="Rectangle 188"/>
                <p:cNvSpPr>
                  <a:spLocks noChangeArrowheads="1"/>
                </p:cNvSpPr>
                <p:nvPr/>
              </p:nvSpPr>
              <p:spPr bwMode="auto">
                <a:xfrm>
                  <a:off x="4050" y="1866"/>
                  <a:ext cx="338"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39" name="Group 191"/>
              <p:cNvGrpSpPr>
                <a:grpSpLocks/>
              </p:cNvGrpSpPr>
              <p:nvPr/>
            </p:nvGrpSpPr>
            <p:grpSpPr bwMode="auto">
              <a:xfrm>
                <a:off x="0" y="2231"/>
                <a:ext cx="570" cy="403"/>
                <a:chOff x="0" y="2231"/>
                <a:chExt cx="570" cy="403"/>
              </a:xfrm>
            </p:grpSpPr>
            <p:sp>
              <p:nvSpPr>
                <p:cNvPr id="232578" name="Rectangle 130"/>
                <p:cNvSpPr>
                  <a:spLocks noChangeArrowheads="1"/>
                </p:cNvSpPr>
                <p:nvPr/>
              </p:nvSpPr>
              <p:spPr bwMode="auto">
                <a:xfrm>
                  <a:off x="43" y="2231"/>
                  <a:ext cx="4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600" b="1">
                      <a:solidFill>
                        <a:srgbClr val="FF0000"/>
                      </a:solidFill>
                      <a:latin typeface="楷体_GB2312" pitchFamily="49" charset="-122"/>
                      <a:ea typeface="楷体_GB2312" pitchFamily="49" charset="-122"/>
                    </a:rPr>
                    <a:t>人数比例（</a:t>
                  </a:r>
                  <a:r>
                    <a:rPr lang="en-US" altLang="zh-CN" sz="1600" b="1">
                      <a:solidFill>
                        <a:srgbClr val="FF0000"/>
                      </a:solidFill>
                      <a:latin typeface="楷体_GB2312" pitchFamily="49" charset="-122"/>
                      <a:ea typeface="楷体_GB2312" pitchFamily="49" charset="-122"/>
                    </a:rPr>
                    <a:t>%</a:t>
                  </a:r>
                  <a:r>
                    <a:rPr lang="zh-CN" altLang="en-US" sz="1600" b="1">
                      <a:solidFill>
                        <a:srgbClr val="FF0000"/>
                      </a:solidFill>
                      <a:latin typeface="楷体_GB2312" pitchFamily="49" charset="-122"/>
                      <a:ea typeface="楷体_GB2312" pitchFamily="49" charset="-122"/>
                    </a:rPr>
                    <a:t>）</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38" name="Rectangle 190"/>
                <p:cNvSpPr>
                  <a:spLocks noChangeArrowheads="1"/>
                </p:cNvSpPr>
                <p:nvPr/>
              </p:nvSpPr>
              <p:spPr bwMode="auto">
                <a:xfrm>
                  <a:off x="0" y="2231"/>
                  <a:ext cx="5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41" name="Group 193"/>
              <p:cNvGrpSpPr>
                <a:grpSpLocks/>
              </p:cNvGrpSpPr>
              <p:nvPr/>
            </p:nvGrpSpPr>
            <p:grpSpPr bwMode="auto">
              <a:xfrm>
                <a:off x="570" y="2231"/>
                <a:ext cx="356" cy="403"/>
                <a:chOff x="570" y="2231"/>
                <a:chExt cx="356" cy="403"/>
              </a:xfrm>
            </p:grpSpPr>
            <p:sp>
              <p:nvSpPr>
                <p:cNvPr id="232579" name="Rectangle 131"/>
                <p:cNvSpPr>
                  <a:spLocks noChangeArrowheads="1"/>
                </p:cNvSpPr>
                <p:nvPr/>
              </p:nvSpPr>
              <p:spPr bwMode="auto">
                <a:xfrm>
                  <a:off x="613" y="2231"/>
                  <a:ext cx="2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7</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40" name="Rectangle 192"/>
                <p:cNvSpPr>
                  <a:spLocks noChangeArrowheads="1"/>
                </p:cNvSpPr>
                <p:nvPr/>
              </p:nvSpPr>
              <p:spPr bwMode="auto">
                <a:xfrm>
                  <a:off x="570" y="2231"/>
                  <a:ext cx="3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43" name="Group 195"/>
              <p:cNvGrpSpPr>
                <a:grpSpLocks/>
              </p:cNvGrpSpPr>
              <p:nvPr/>
            </p:nvGrpSpPr>
            <p:grpSpPr bwMode="auto">
              <a:xfrm>
                <a:off x="926" y="2231"/>
                <a:ext cx="324" cy="403"/>
                <a:chOff x="926" y="2231"/>
                <a:chExt cx="324" cy="403"/>
              </a:xfrm>
            </p:grpSpPr>
            <p:sp>
              <p:nvSpPr>
                <p:cNvPr id="232580" name="Rectangle 132"/>
                <p:cNvSpPr>
                  <a:spLocks noChangeArrowheads="1"/>
                </p:cNvSpPr>
                <p:nvPr/>
              </p:nvSpPr>
              <p:spPr bwMode="auto">
                <a:xfrm>
                  <a:off x="969" y="2231"/>
                  <a:ext cx="23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7</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42" name="Rectangle 194"/>
                <p:cNvSpPr>
                  <a:spLocks noChangeArrowheads="1"/>
                </p:cNvSpPr>
                <p:nvPr/>
              </p:nvSpPr>
              <p:spPr bwMode="auto">
                <a:xfrm>
                  <a:off x="926" y="2231"/>
                  <a:ext cx="32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45" name="Group 197"/>
              <p:cNvGrpSpPr>
                <a:grpSpLocks/>
              </p:cNvGrpSpPr>
              <p:nvPr/>
            </p:nvGrpSpPr>
            <p:grpSpPr bwMode="auto">
              <a:xfrm>
                <a:off x="1250" y="2231"/>
                <a:ext cx="350" cy="403"/>
                <a:chOff x="1250" y="2231"/>
                <a:chExt cx="350" cy="403"/>
              </a:xfrm>
            </p:grpSpPr>
            <p:sp>
              <p:nvSpPr>
                <p:cNvPr id="232581" name="Rectangle 133"/>
                <p:cNvSpPr>
                  <a:spLocks noChangeArrowheads="1"/>
                </p:cNvSpPr>
                <p:nvPr/>
              </p:nvSpPr>
              <p:spPr bwMode="auto">
                <a:xfrm>
                  <a:off x="1293" y="2231"/>
                  <a:ext cx="26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7</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44" name="Rectangle 196"/>
                <p:cNvSpPr>
                  <a:spLocks noChangeArrowheads="1"/>
                </p:cNvSpPr>
                <p:nvPr/>
              </p:nvSpPr>
              <p:spPr bwMode="auto">
                <a:xfrm>
                  <a:off x="1250" y="2231"/>
                  <a:ext cx="35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47" name="Group 199"/>
              <p:cNvGrpSpPr>
                <a:grpSpLocks/>
              </p:cNvGrpSpPr>
              <p:nvPr/>
            </p:nvGrpSpPr>
            <p:grpSpPr bwMode="auto">
              <a:xfrm>
                <a:off x="1600" y="2231"/>
                <a:ext cx="326" cy="403"/>
                <a:chOff x="1600" y="2231"/>
                <a:chExt cx="326" cy="403"/>
              </a:xfrm>
            </p:grpSpPr>
            <p:sp>
              <p:nvSpPr>
                <p:cNvPr id="232582" name="Rectangle 134"/>
                <p:cNvSpPr>
                  <a:spLocks noChangeArrowheads="1"/>
                </p:cNvSpPr>
                <p:nvPr/>
              </p:nvSpPr>
              <p:spPr bwMode="auto">
                <a:xfrm>
                  <a:off x="1643" y="2231"/>
                  <a:ext cx="24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7</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46" name="Rectangle 198"/>
                <p:cNvSpPr>
                  <a:spLocks noChangeArrowheads="1"/>
                </p:cNvSpPr>
                <p:nvPr/>
              </p:nvSpPr>
              <p:spPr bwMode="auto">
                <a:xfrm>
                  <a:off x="1600" y="2231"/>
                  <a:ext cx="32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49" name="Group 201"/>
              <p:cNvGrpSpPr>
                <a:grpSpLocks/>
              </p:cNvGrpSpPr>
              <p:nvPr/>
            </p:nvGrpSpPr>
            <p:grpSpPr bwMode="auto">
              <a:xfrm>
                <a:off x="1926" y="2231"/>
                <a:ext cx="344" cy="403"/>
                <a:chOff x="1926" y="2231"/>
                <a:chExt cx="344" cy="403"/>
              </a:xfrm>
            </p:grpSpPr>
            <p:sp>
              <p:nvSpPr>
                <p:cNvPr id="232583" name="Rectangle 135"/>
                <p:cNvSpPr>
                  <a:spLocks noChangeArrowheads="1"/>
                </p:cNvSpPr>
                <p:nvPr/>
              </p:nvSpPr>
              <p:spPr bwMode="auto">
                <a:xfrm>
                  <a:off x="1969" y="2231"/>
                  <a:ext cx="25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6</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48" name="Rectangle 200"/>
                <p:cNvSpPr>
                  <a:spLocks noChangeArrowheads="1"/>
                </p:cNvSpPr>
                <p:nvPr/>
              </p:nvSpPr>
              <p:spPr bwMode="auto">
                <a:xfrm>
                  <a:off x="1926" y="2231"/>
                  <a:ext cx="34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51" name="Group 203"/>
              <p:cNvGrpSpPr>
                <a:grpSpLocks/>
              </p:cNvGrpSpPr>
              <p:nvPr/>
            </p:nvGrpSpPr>
            <p:grpSpPr bwMode="auto">
              <a:xfrm>
                <a:off x="2270" y="2231"/>
                <a:ext cx="350" cy="403"/>
                <a:chOff x="2270" y="2231"/>
                <a:chExt cx="350" cy="403"/>
              </a:xfrm>
            </p:grpSpPr>
            <p:sp>
              <p:nvSpPr>
                <p:cNvPr id="232584" name="Rectangle 136"/>
                <p:cNvSpPr>
                  <a:spLocks noChangeArrowheads="1"/>
                </p:cNvSpPr>
                <p:nvPr/>
              </p:nvSpPr>
              <p:spPr bwMode="auto">
                <a:xfrm>
                  <a:off x="2313" y="2231"/>
                  <a:ext cx="26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5</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50" name="Rectangle 202"/>
                <p:cNvSpPr>
                  <a:spLocks noChangeArrowheads="1"/>
                </p:cNvSpPr>
                <p:nvPr/>
              </p:nvSpPr>
              <p:spPr bwMode="auto">
                <a:xfrm>
                  <a:off x="2270" y="2231"/>
                  <a:ext cx="35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53" name="Group 205"/>
              <p:cNvGrpSpPr>
                <a:grpSpLocks/>
              </p:cNvGrpSpPr>
              <p:nvPr/>
            </p:nvGrpSpPr>
            <p:grpSpPr bwMode="auto">
              <a:xfrm>
                <a:off x="2620" y="2231"/>
                <a:ext cx="350" cy="403"/>
                <a:chOff x="2620" y="2231"/>
                <a:chExt cx="350" cy="403"/>
              </a:xfrm>
            </p:grpSpPr>
            <p:sp>
              <p:nvSpPr>
                <p:cNvPr id="232585" name="Rectangle 137"/>
                <p:cNvSpPr>
                  <a:spLocks noChangeArrowheads="1"/>
                </p:cNvSpPr>
                <p:nvPr/>
              </p:nvSpPr>
              <p:spPr bwMode="auto">
                <a:xfrm>
                  <a:off x="2663" y="2231"/>
                  <a:ext cx="26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4</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52" name="Rectangle 204"/>
                <p:cNvSpPr>
                  <a:spLocks noChangeArrowheads="1"/>
                </p:cNvSpPr>
                <p:nvPr/>
              </p:nvSpPr>
              <p:spPr bwMode="auto">
                <a:xfrm>
                  <a:off x="2620" y="2231"/>
                  <a:ext cx="35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55" name="Group 207"/>
              <p:cNvGrpSpPr>
                <a:grpSpLocks/>
              </p:cNvGrpSpPr>
              <p:nvPr/>
            </p:nvGrpSpPr>
            <p:grpSpPr bwMode="auto">
              <a:xfrm>
                <a:off x="2970" y="2231"/>
                <a:ext cx="356" cy="403"/>
                <a:chOff x="2970" y="2231"/>
                <a:chExt cx="356" cy="403"/>
              </a:xfrm>
            </p:grpSpPr>
            <p:sp>
              <p:nvSpPr>
                <p:cNvPr id="232586" name="Rectangle 138"/>
                <p:cNvSpPr>
                  <a:spLocks noChangeArrowheads="1"/>
                </p:cNvSpPr>
                <p:nvPr/>
              </p:nvSpPr>
              <p:spPr bwMode="auto">
                <a:xfrm>
                  <a:off x="3013" y="2231"/>
                  <a:ext cx="2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3</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54" name="Rectangle 206"/>
                <p:cNvSpPr>
                  <a:spLocks noChangeArrowheads="1"/>
                </p:cNvSpPr>
                <p:nvPr/>
              </p:nvSpPr>
              <p:spPr bwMode="auto">
                <a:xfrm>
                  <a:off x="2970" y="2231"/>
                  <a:ext cx="3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57" name="Group 209"/>
              <p:cNvGrpSpPr>
                <a:grpSpLocks/>
              </p:cNvGrpSpPr>
              <p:nvPr/>
            </p:nvGrpSpPr>
            <p:grpSpPr bwMode="auto">
              <a:xfrm>
                <a:off x="3326" y="2231"/>
                <a:ext cx="374" cy="403"/>
                <a:chOff x="3326" y="2231"/>
                <a:chExt cx="374" cy="403"/>
              </a:xfrm>
            </p:grpSpPr>
            <p:sp>
              <p:nvSpPr>
                <p:cNvPr id="232587" name="Rectangle 139"/>
                <p:cNvSpPr>
                  <a:spLocks noChangeArrowheads="1"/>
                </p:cNvSpPr>
                <p:nvPr/>
              </p:nvSpPr>
              <p:spPr bwMode="auto">
                <a:xfrm>
                  <a:off x="3369" y="2231"/>
                  <a:ext cx="28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2</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56" name="Rectangle 208"/>
                <p:cNvSpPr>
                  <a:spLocks noChangeArrowheads="1"/>
                </p:cNvSpPr>
                <p:nvPr/>
              </p:nvSpPr>
              <p:spPr bwMode="auto">
                <a:xfrm>
                  <a:off x="3326" y="2231"/>
                  <a:ext cx="374"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59" name="Group 211"/>
              <p:cNvGrpSpPr>
                <a:grpSpLocks/>
              </p:cNvGrpSpPr>
              <p:nvPr/>
            </p:nvGrpSpPr>
            <p:grpSpPr bwMode="auto">
              <a:xfrm>
                <a:off x="3700" y="2231"/>
                <a:ext cx="350" cy="403"/>
                <a:chOff x="3700" y="2231"/>
                <a:chExt cx="350" cy="403"/>
              </a:xfrm>
            </p:grpSpPr>
            <p:sp>
              <p:nvSpPr>
                <p:cNvPr id="232588" name="Rectangle 140"/>
                <p:cNvSpPr>
                  <a:spLocks noChangeArrowheads="1"/>
                </p:cNvSpPr>
                <p:nvPr/>
              </p:nvSpPr>
              <p:spPr bwMode="auto">
                <a:xfrm>
                  <a:off x="3743" y="2231"/>
                  <a:ext cx="26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1</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58" name="Rectangle 210"/>
                <p:cNvSpPr>
                  <a:spLocks noChangeArrowheads="1"/>
                </p:cNvSpPr>
                <p:nvPr/>
              </p:nvSpPr>
              <p:spPr bwMode="auto">
                <a:xfrm>
                  <a:off x="3700" y="2231"/>
                  <a:ext cx="35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32661" name="Group 213"/>
              <p:cNvGrpSpPr>
                <a:grpSpLocks/>
              </p:cNvGrpSpPr>
              <p:nvPr/>
            </p:nvGrpSpPr>
            <p:grpSpPr bwMode="auto">
              <a:xfrm>
                <a:off x="4050" y="2231"/>
                <a:ext cx="338" cy="403"/>
                <a:chOff x="4050" y="2231"/>
                <a:chExt cx="338" cy="403"/>
              </a:xfrm>
            </p:grpSpPr>
            <p:sp>
              <p:nvSpPr>
                <p:cNvPr id="232589" name="Rectangle 141"/>
                <p:cNvSpPr>
                  <a:spLocks noChangeArrowheads="1"/>
                </p:cNvSpPr>
                <p:nvPr/>
              </p:nvSpPr>
              <p:spPr bwMode="auto">
                <a:xfrm>
                  <a:off x="4093" y="2231"/>
                  <a:ext cx="25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600" b="1">
                      <a:solidFill>
                        <a:srgbClr val="FF0000"/>
                      </a:solidFill>
                      <a:latin typeface="楷体_GB2312" pitchFamily="49" charset="-122"/>
                      <a:ea typeface="楷体_GB2312" pitchFamily="49" charset="-122"/>
                    </a:rPr>
                    <a:t>1</a:t>
                  </a:r>
                </a:p>
                <a:p>
                  <a:pPr algn="just" eaLnBrk="0" hangingPunct="0"/>
                  <a:endParaRPr lang="en-US" altLang="zh-CN" sz="1600" b="1">
                    <a:solidFill>
                      <a:srgbClr val="FF0000"/>
                    </a:solidFill>
                    <a:latin typeface="楷体_GB2312" pitchFamily="49" charset="-122"/>
                    <a:ea typeface="楷体_GB2312" pitchFamily="49" charset="-122"/>
                  </a:endParaRPr>
                </a:p>
              </p:txBody>
            </p:sp>
            <p:sp>
              <p:nvSpPr>
                <p:cNvPr id="232660" name="Rectangle 212"/>
                <p:cNvSpPr>
                  <a:spLocks noChangeArrowheads="1"/>
                </p:cNvSpPr>
                <p:nvPr/>
              </p:nvSpPr>
              <p:spPr bwMode="auto">
                <a:xfrm>
                  <a:off x="4050" y="2231"/>
                  <a:ext cx="338"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232663" name="Rectangle 215"/>
            <p:cNvSpPr>
              <a:spLocks noChangeArrowheads="1"/>
            </p:cNvSpPr>
            <p:nvPr/>
          </p:nvSpPr>
          <p:spPr bwMode="auto">
            <a:xfrm>
              <a:off x="-3" y="1498"/>
              <a:ext cx="4394" cy="1139"/>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extLst>
      <p:ext uri="{BB962C8B-B14F-4D97-AF65-F5344CB8AC3E}">
        <p14:creationId xmlns:p14="http://schemas.microsoft.com/office/powerpoint/2010/main" val="4174686686"/>
      </p:ext>
    </p:extLst>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1026"/>
          <p:cNvSpPr txBox="1">
            <a:spLocks noChangeArrowheads="1"/>
          </p:cNvSpPr>
          <p:nvPr/>
        </p:nvSpPr>
        <p:spPr bwMode="auto">
          <a:xfrm>
            <a:off x="165598" y="2720975"/>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dirty="0">
                <a:solidFill>
                  <a:srgbClr val="FF0000"/>
                </a:solidFill>
                <a:ea typeface="黑体" panose="02010609060101010101" pitchFamily="49" charset="-122"/>
              </a:rPr>
              <a:t>一、</a:t>
            </a:r>
            <a:r>
              <a:rPr lang="zh-CN" altLang="en-US" sz="3600" b="1" dirty="0" smtClean="0">
                <a:solidFill>
                  <a:srgbClr val="FF0000"/>
                </a:solidFill>
                <a:ea typeface="黑体" panose="02010609060101010101" pitchFamily="49" charset="-122"/>
              </a:rPr>
              <a:t>浙江省普通高中新课程实验历程</a:t>
            </a:r>
            <a:endParaRPr lang="zh-CN" altLang="en-US" sz="3600" b="1" dirty="0">
              <a:solidFill>
                <a:srgbClr val="FF0000"/>
              </a:solidFill>
              <a:ea typeface="黑体" panose="02010609060101010101" pitchFamily="49" charset="-122"/>
            </a:endParaRPr>
          </a:p>
        </p:txBody>
      </p:sp>
      <p:sp>
        <p:nvSpPr>
          <p:cNvPr id="222211" name="Text Box 1027"/>
          <p:cNvSpPr txBox="1">
            <a:spLocks noChangeArrowheads="1"/>
          </p:cNvSpPr>
          <p:nvPr/>
        </p:nvSpPr>
        <p:spPr bwMode="auto">
          <a:xfrm>
            <a:off x="1239838" y="2354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Tree>
    <p:extLst>
      <p:ext uri="{BB962C8B-B14F-4D97-AF65-F5344CB8AC3E}">
        <p14:creationId xmlns:p14="http://schemas.microsoft.com/office/powerpoint/2010/main" val="1094112029"/>
      </p:ext>
    </p:extLst>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1026"/>
          <p:cNvSpPr txBox="1">
            <a:spLocks noChangeArrowheads="1"/>
          </p:cNvSpPr>
          <p:nvPr/>
        </p:nvSpPr>
        <p:spPr bwMode="auto">
          <a:xfrm>
            <a:off x="165598" y="2720975"/>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3600" dirty="0" smtClean="0">
                <a:solidFill>
                  <a:srgbClr val="FF0000"/>
                </a:solidFill>
                <a:ea typeface="黑体" panose="02010609060101010101" pitchFamily="49" charset="-122"/>
              </a:rPr>
              <a:t>三</a:t>
            </a:r>
            <a:r>
              <a:rPr lang="zh-CN" altLang="en-US" sz="3600" b="1" dirty="0" smtClean="0">
                <a:solidFill>
                  <a:srgbClr val="FF0000"/>
                </a:solidFill>
                <a:ea typeface="黑体" panose="02010609060101010101" pitchFamily="49" charset="-122"/>
              </a:rPr>
              <a:t>、浙江省高中信息技术考试方案</a:t>
            </a:r>
            <a:endParaRPr lang="zh-CN" altLang="en-US" sz="3600" b="1" dirty="0">
              <a:solidFill>
                <a:srgbClr val="FF0000"/>
              </a:solidFill>
              <a:ea typeface="黑体" panose="02010609060101010101" pitchFamily="49" charset="-122"/>
            </a:endParaRPr>
          </a:p>
        </p:txBody>
      </p:sp>
      <p:sp>
        <p:nvSpPr>
          <p:cNvPr id="222211" name="Text Box 1027"/>
          <p:cNvSpPr txBox="1">
            <a:spLocks noChangeArrowheads="1"/>
          </p:cNvSpPr>
          <p:nvPr/>
        </p:nvSpPr>
        <p:spPr bwMode="auto">
          <a:xfrm>
            <a:off x="1239838" y="2354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Tree>
    <p:extLst>
      <p:ext uri="{BB962C8B-B14F-4D97-AF65-F5344CB8AC3E}">
        <p14:creationId xmlns:p14="http://schemas.microsoft.com/office/powerpoint/2010/main" val="2747087308"/>
      </p:ext>
    </p:extLst>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3"/>
          <p:cNvSpPr>
            <a:spLocks noGrp="1"/>
          </p:cNvSpPr>
          <p:nvPr>
            <p:ph type="sldNum" sz="quarter" idx="10"/>
          </p:nvPr>
        </p:nvSpPr>
        <p:spPr>
          <a:noFill/>
        </p:spPr>
        <p:txBody>
          <a:bodyP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a:spcAft>
                <a:spcPct val="0"/>
              </a:spcAft>
              <a:buClrTx/>
              <a:buFontTx/>
              <a:buNone/>
            </a:pPr>
            <a:fld id="{42A3DBE5-5157-4F7C-9098-800544E850FD}" type="slidenum">
              <a:rPr lang="ar-SA" altLang="en-US" sz="1000">
                <a:solidFill>
                  <a:schemeClr val="bg1"/>
                </a:solidFill>
              </a:rPr>
              <a:pPr>
                <a:spcAft>
                  <a:spcPct val="0"/>
                </a:spcAft>
                <a:buClrTx/>
                <a:buFontTx/>
                <a:buNone/>
              </a:pPr>
              <a:t>21</a:t>
            </a:fld>
            <a:endParaRPr lang="en-US" altLang="en-US" sz="1000">
              <a:solidFill>
                <a:schemeClr val="bg1"/>
              </a:solidFill>
            </a:endParaRPr>
          </a:p>
        </p:txBody>
      </p:sp>
      <p:sp>
        <p:nvSpPr>
          <p:cNvPr id="36867" name="Rectangle 2"/>
          <p:cNvSpPr>
            <a:spLocks noGrp="1" noChangeArrowheads="1"/>
          </p:cNvSpPr>
          <p:nvPr>
            <p:ph type="title"/>
          </p:nvPr>
        </p:nvSpPr>
        <p:spPr/>
        <p:txBody>
          <a:bodyPr/>
          <a:lstStyle/>
          <a:p>
            <a:pPr eaLnBrk="1" hangingPunct="1">
              <a:buFont typeface="Wingdings" panose="05000000000000000000" pitchFamily="2" charset="2"/>
              <a:buNone/>
            </a:pPr>
            <a:r>
              <a:rPr lang="zh-CN" altLang="en-US" sz="4000" dirty="0">
                <a:solidFill>
                  <a:srgbClr val="FF0000"/>
                </a:solidFill>
                <a:ea typeface="黑体" panose="02010609060101010101" pitchFamily="49" charset="-122"/>
              </a:rPr>
              <a:t>浙江省高中</a:t>
            </a:r>
            <a:r>
              <a:rPr lang="zh-CN" altLang="en-US" sz="4000" dirty="0" smtClean="0">
                <a:solidFill>
                  <a:srgbClr val="FF0000"/>
                </a:solidFill>
                <a:ea typeface="黑体" panose="02010609060101010101" pitchFamily="49" charset="-122"/>
              </a:rPr>
              <a:t>信息技术评价历程：</a:t>
            </a:r>
            <a:endParaRPr lang="zh-CN" altLang="en-US" sz="4000" dirty="0" smtClean="0">
              <a:ea typeface="宋体" panose="02010600030101010101" pitchFamily="2" charset="-122"/>
            </a:endParaRPr>
          </a:p>
        </p:txBody>
      </p:sp>
      <p:sp>
        <p:nvSpPr>
          <p:cNvPr id="36868" name="Rectangle 3"/>
          <p:cNvSpPr>
            <a:spLocks noGrp="1" noChangeArrowheads="1"/>
          </p:cNvSpPr>
          <p:nvPr>
            <p:ph type="body" idx="1"/>
          </p:nvPr>
        </p:nvSpPr>
        <p:spPr>
          <a:xfrm>
            <a:off x="174625" y="1673225"/>
            <a:ext cx="8748713" cy="3929085"/>
          </a:xfrm>
        </p:spPr>
        <p:txBody>
          <a:bodyPr/>
          <a:lstStyle/>
          <a:p>
            <a:pPr eaLnBrk="1" hangingPunct="1"/>
            <a:endParaRPr lang="zh-CN" altLang="en-US" dirty="0" smtClean="0">
              <a:ea typeface="宋体" panose="02010600030101010101" pitchFamily="2" charset="-122"/>
            </a:endParaRPr>
          </a:p>
          <a:p>
            <a:pPr eaLnBrk="1" hangingPunct="1"/>
            <a:r>
              <a:rPr lang="en-US" altLang="zh-CN" dirty="0" smtClean="0">
                <a:solidFill>
                  <a:schemeClr val="hlink"/>
                </a:solidFill>
                <a:ea typeface="宋体" panose="02010600030101010101" pitchFamily="2" charset="-122"/>
              </a:rPr>
              <a:t>1998</a:t>
            </a:r>
            <a:r>
              <a:rPr lang="zh-CN" altLang="en-US" dirty="0" smtClean="0">
                <a:solidFill>
                  <a:schemeClr val="hlink"/>
                </a:solidFill>
                <a:ea typeface="宋体" panose="02010600030101010101" pitchFamily="2" charset="-122"/>
              </a:rPr>
              <a:t>年计算机会考</a:t>
            </a:r>
            <a:r>
              <a:rPr lang="en-US" altLang="zh-CN" dirty="0" smtClean="0">
                <a:solidFill>
                  <a:schemeClr val="hlink"/>
                </a:solidFill>
                <a:ea typeface="宋体" panose="02010600030101010101" pitchFamily="2" charset="-122"/>
              </a:rPr>
              <a:t>——</a:t>
            </a:r>
            <a:r>
              <a:rPr lang="zh-CN" altLang="en-US" dirty="0" smtClean="0">
                <a:solidFill>
                  <a:schemeClr val="hlink"/>
                </a:solidFill>
                <a:ea typeface="宋体" panose="02010600030101010101" pitchFamily="2" charset="-122"/>
              </a:rPr>
              <a:t>笔试</a:t>
            </a:r>
            <a:endParaRPr lang="en-US" altLang="zh-CN" dirty="0" smtClean="0">
              <a:solidFill>
                <a:schemeClr val="hlink"/>
              </a:solidFill>
              <a:ea typeface="宋体" panose="02010600030101010101" pitchFamily="2" charset="-122"/>
            </a:endParaRPr>
          </a:p>
          <a:p>
            <a:pPr eaLnBrk="1" hangingPunct="1"/>
            <a:r>
              <a:rPr lang="en-US" altLang="zh-CN" dirty="0" smtClean="0">
                <a:solidFill>
                  <a:schemeClr val="hlink"/>
                </a:solidFill>
                <a:ea typeface="宋体" panose="02010600030101010101" pitchFamily="2" charset="-122"/>
              </a:rPr>
              <a:t>2000</a:t>
            </a:r>
            <a:r>
              <a:rPr lang="zh-CN" altLang="en-US" dirty="0" smtClean="0">
                <a:solidFill>
                  <a:schemeClr val="hlink"/>
                </a:solidFill>
                <a:ea typeface="宋体" panose="02010600030101010101" pitchFamily="2" charset="-122"/>
              </a:rPr>
              <a:t>年从</a:t>
            </a:r>
            <a:r>
              <a:rPr lang="en-US" altLang="zh-CN" dirty="0" smtClean="0">
                <a:solidFill>
                  <a:schemeClr val="hlink"/>
                </a:solidFill>
                <a:ea typeface="宋体" panose="02010600030101010101" pitchFamily="2" charset="-122"/>
              </a:rPr>
              <a:t>DOS</a:t>
            </a:r>
            <a:r>
              <a:rPr lang="zh-CN" altLang="en-US" dirty="0" smtClean="0">
                <a:solidFill>
                  <a:schemeClr val="hlink"/>
                </a:solidFill>
                <a:ea typeface="宋体" panose="02010600030101010101" pitchFamily="2" charset="-122"/>
              </a:rPr>
              <a:t>向</a:t>
            </a:r>
            <a:r>
              <a:rPr lang="en-US" altLang="zh-CN" dirty="0" smtClean="0">
                <a:solidFill>
                  <a:schemeClr val="hlink"/>
                </a:solidFill>
                <a:ea typeface="宋体" panose="02010600030101010101" pitchFamily="2" charset="-122"/>
              </a:rPr>
              <a:t>Windows</a:t>
            </a:r>
            <a:r>
              <a:rPr lang="zh-CN" altLang="en-US" dirty="0" smtClean="0">
                <a:solidFill>
                  <a:schemeClr val="hlink"/>
                </a:solidFill>
                <a:ea typeface="宋体" panose="02010600030101010101" pitchFamily="2" charset="-122"/>
              </a:rPr>
              <a:t>转变</a:t>
            </a:r>
            <a:r>
              <a:rPr lang="en-US" altLang="zh-CN" dirty="0" smtClean="0">
                <a:solidFill>
                  <a:schemeClr val="hlink"/>
                </a:solidFill>
                <a:ea typeface="宋体" panose="02010600030101010101" pitchFamily="2" charset="-122"/>
              </a:rPr>
              <a:t>——</a:t>
            </a:r>
            <a:r>
              <a:rPr lang="zh-CN" altLang="en-US" dirty="0" smtClean="0">
                <a:solidFill>
                  <a:schemeClr val="hlink"/>
                </a:solidFill>
                <a:ea typeface="宋体" panose="02010600030101010101" pitchFamily="2" charset="-122"/>
              </a:rPr>
              <a:t>上机</a:t>
            </a:r>
          </a:p>
          <a:p>
            <a:pPr marL="0" indent="0" eaLnBrk="1" hangingPunct="1">
              <a:buNone/>
            </a:pPr>
            <a:endParaRPr lang="zh-CN" altLang="en-US" dirty="0" smtClean="0">
              <a:ea typeface="宋体" panose="02010600030101010101" pitchFamily="2" charset="-122"/>
            </a:endParaRPr>
          </a:p>
          <a:p>
            <a:pPr eaLnBrk="1" hangingPunct="1"/>
            <a:r>
              <a:rPr lang="en-US" altLang="zh-CN" dirty="0" smtClean="0">
                <a:solidFill>
                  <a:schemeClr val="hlink"/>
                </a:solidFill>
                <a:ea typeface="宋体" panose="02010600030101010101" pitchFamily="2" charset="-122"/>
              </a:rPr>
              <a:t>2008</a:t>
            </a:r>
            <a:r>
              <a:rPr lang="zh-CN" altLang="en-US" dirty="0" smtClean="0">
                <a:solidFill>
                  <a:schemeClr val="hlink"/>
                </a:solidFill>
                <a:ea typeface="宋体" panose="02010600030101010101" pitchFamily="2" charset="-122"/>
              </a:rPr>
              <a:t>年，第一次信息技术高考</a:t>
            </a:r>
            <a:r>
              <a:rPr lang="en-US" altLang="zh-CN" dirty="0" smtClean="0">
                <a:solidFill>
                  <a:schemeClr val="hlink"/>
                </a:solidFill>
                <a:ea typeface="宋体" panose="02010600030101010101" pitchFamily="2" charset="-122"/>
              </a:rPr>
              <a:t>——</a:t>
            </a:r>
            <a:r>
              <a:rPr lang="zh-CN" altLang="en-US" dirty="0" smtClean="0">
                <a:solidFill>
                  <a:schemeClr val="hlink"/>
                </a:solidFill>
                <a:ea typeface="宋体" panose="02010600030101010101" pitchFamily="2" charset="-122"/>
              </a:rPr>
              <a:t>笔试</a:t>
            </a:r>
            <a:endParaRPr lang="en-US" altLang="zh-CN" dirty="0" smtClean="0">
              <a:solidFill>
                <a:schemeClr val="hlink"/>
              </a:solidFill>
              <a:ea typeface="宋体" panose="02010600030101010101" pitchFamily="2" charset="-122"/>
            </a:endParaRPr>
          </a:p>
          <a:p>
            <a:pPr eaLnBrk="1" hangingPunct="1"/>
            <a:r>
              <a:rPr lang="en-US" altLang="zh-CN" dirty="0" smtClean="0">
                <a:solidFill>
                  <a:schemeClr val="hlink"/>
                </a:solidFill>
                <a:ea typeface="宋体" panose="02010600030101010101" pitchFamily="2" charset="-122"/>
              </a:rPr>
              <a:t>2010</a:t>
            </a:r>
            <a:r>
              <a:rPr lang="zh-CN" altLang="en-US" dirty="0" smtClean="0">
                <a:solidFill>
                  <a:schemeClr val="hlink"/>
                </a:solidFill>
                <a:ea typeface="宋体" panose="02010600030101010101" pitchFamily="2" charset="-122"/>
              </a:rPr>
              <a:t>年，信息与通用高考合卷</a:t>
            </a:r>
            <a:r>
              <a:rPr lang="en-US" altLang="zh-CN" dirty="0" smtClean="0">
                <a:solidFill>
                  <a:schemeClr val="hlink"/>
                </a:solidFill>
                <a:ea typeface="宋体" panose="02010600030101010101" pitchFamily="2" charset="-122"/>
              </a:rPr>
              <a:t>——</a:t>
            </a:r>
            <a:r>
              <a:rPr lang="zh-CN" altLang="en-US" dirty="0" smtClean="0">
                <a:solidFill>
                  <a:schemeClr val="hlink"/>
                </a:solidFill>
                <a:ea typeface="宋体" panose="02010600030101010101" pitchFamily="2" charset="-122"/>
              </a:rPr>
              <a:t>上机</a:t>
            </a:r>
            <a:r>
              <a:rPr lang="en-US" altLang="zh-CN" dirty="0" smtClean="0">
                <a:solidFill>
                  <a:schemeClr val="hlink"/>
                </a:solidFill>
                <a:ea typeface="宋体" panose="02010600030101010101" pitchFamily="2" charset="-122"/>
              </a:rPr>
              <a:t>+</a:t>
            </a:r>
            <a:r>
              <a:rPr lang="zh-CN" altLang="en-US" dirty="0" smtClean="0">
                <a:solidFill>
                  <a:schemeClr val="hlink"/>
                </a:solidFill>
                <a:ea typeface="宋体" panose="02010600030101010101" pitchFamily="2" charset="-122"/>
              </a:rPr>
              <a:t>笔试</a:t>
            </a:r>
          </a:p>
          <a:p>
            <a:pPr eaLnBrk="1" hangingPunct="1"/>
            <a:endParaRPr lang="zh-CN" altLang="en-US" dirty="0" smtClean="0">
              <a:solidFill>
                <a:schemeClr val="hlink"/>
              </a:solidFill>
              <a:ea typeface="宋体" panose="02010600030101010101" pitchFamily="2" charset="-122"/>
            </a:endParaRPr>
          </a:p>
          <a:p>
            <a:pPr eaLnBrk="1" hangingPunct="1"/>
            <a:r>
              <a:rPr lang="en-US" altLang="zh-CN" dirty="0" smtClean="0">
                <a:solidFill>
                  <a:schemeClr val="hlink"/>
                </a:solidFill>
                <a:ea typeface="宋体" panose="02010600030101010101" pitchFamily="2" charset="-122"/>
              </a:rPr>
              <a:t>2013</a:t>
            </a:r>
            <a:r>
              <a:rPr lang="zh-CN" altLang="en-US" dirty="0" smtClean="0">
                <a:solidFill>
                  <a:schemeClr val="hlink"/>
                </a:solidFill>
                <a:ea typeface="宋体" panose="02010600030101010101" pitchFamily="2" charset="-122"/>
              </a:rPr>
              <a:t>年实施信息技术统一考试（学业水平、高考）</a:t>
            </a:r>
            <a:r>
              <a:rPr lang="en-US" altLang="zh-CN" dirty="0" smtClean="0">
                <a:solidFill>
                  <a:schemeClr val="hlink"/>
                </a:solidFill>
                <a:ea typeface="宋体" panose="02010600030101010101" pitchFamily="2" charset="-122"/>
              </a:rPr>
              <a:t>——</a:t>
            </a:r>
            <a:r>
              <a:rPr lang="zh-CN" altLang="en-US" dirty="0" smtClean="0">
                <a:solidFill>
                  <a:schemeClr val="hlink"/>
                </a:solidFill>
                <a:ea typeface="宋体" panose="02010600030101010101" pitchFamily="2" charset="-122"/>
              </a:rPr>
              <a:t>上机</a:t>
            </a:r>
          </a:p>
          <a:p>
            <a:pPr eaLnBrk="1" hangingPunct="1"/>
            <a:endParaRPr lang="zh-CN" altLang="en-US" dirty="0" smtClean="0">
              <a:ea typeface="宋体" panose="02010600030101010101" pitchFamily="2" charset="-122"/>
            </a:endParaRPr>
          </a:p>
        </p:txBody>
      </p:sp>
    </p:spTree>
    <p:extLst>
      <p:ext uri="{BB962C8B-B14F-4D97-AF65-F5344CB8AC3E}">
        <p14:creationId xmlns:p14="http://schemas.microsoft.com/office/powerpoint/2010/main" val="2298031441"/>
      </p:ext>
    </p:extLst>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27B980EA-575C-4F09-B1EA-C3E39313FA38}" type="slidenum">
              <a:rPr lang="ar-SA" altLang="en-US" smtClean="0"/>
              <a:pPr/>
              <a:t>22</a:t>
            </a:fld>
            <a:endParaRPr lang="en-US" altLang="en-US"/>
          </a:p>
        </p:txBody>
      </p:sp>
      <p:sp>
        <p:nvSpPr>
          <p:cNvPr id="5" name="矩形 4">
            <a:hlinkClick r:id="rId2" action="ppaction://hlinkfile"/>
          </p:cNvPr>
          <p:cNvSpPr/>
          <p:nvPr/>
        </p:nvSpPr>
        <p:spPr>
          <a:xfrm>
            <a:off x="911150" y="2925689"/>
            <a:ext cx="7398179" cy="954107"/>
          </a:xfrm>
          <a:prstGeom prst="rect">
            <a:avLst/>
          </a:prstGeom>
          <a:noFill/>
        </p:spPr>
        <p:txBody>
          <a:bodyPr wrap="none" lIns="91440" tIns="45720" rIns="91440" bIns="45720">
            <a:spAutoFit/>
          </a:bodyPr>
          <a:lstStyle/>
          <a:p>
            <a:r>
              <a:rPr lang="zh-CN" altLang="zh-CN" sz="2800" dirty="0">
                <a:solidFill>
                  <a:schemeClr val="accent5">
                    <a:lumMod val="25000"/>
                  </a:schemeClr>
                </a:solidFill>
              </a:rPr>
              <a:t>浙江省普通高中学业水平</a:t>
            </a:r>
            <a:r>
              <a:rPr lang="zh-CN" altLang="zh-CN" sz="2800" dirty="0" smtClean="0">
                <a:solidFill>
                  <a:schemeClr val="accent5">
                    <a:lumMod val="25000"/>
                  </a:schemeClr>
                </a:solidFill>
              </a:rPr>
              <a:t>考试暨</a:t>
            </a:r>
            <a:r>
              <a:rPr lang="zh-CN" altLang="zh-CN" sz="2800" dirty="0">
                <a:solidFill>
                  <a:schemeClr val="accent5">
                    <a:lumMod val="25000"/>
                  </a:schemeClr>
                </a:solidFill>
              </a:rPr>
              <a:t>高考选考</a:t>
            </a:r>
            <a:r>
              <a:rPr lang="zh-CN" altLang="zh-CN" sz="2800" dirty="0" smtClean="0">
                <a:solidFill>
                  <a:schemeClr val="accent5">
                    <a:lumMod val="25000"/>
                  </a:schemeClr>
                </a:solidFill>
              </a:rPr>
              <a:t>科目</a:t>
            </a:r>
            <a:endParaRPr lang="en-US" altLang="zh-CN" sz="2800" dirty="0" smtClean="0">
              <a:solidFill>
                <a:schemeClr val="accent5">
                  <a:lumMod val="25000"/>
                </a:schemeClr>
              </a:solidFill>
            </a:endParaRPr>
          </a:p>
          <a:p>
            <a:pPr algn="ctr"/>
            <a:r>
              <a:rPr lang="zh-CN" altLang="zh-CN" sz="2800" dirty="0" smtClean="0">
                <a:solidFill>
                  <a:schemeClr val="accent5">
                    <a:lumMod val="25000"/>
                  </a:schemeClr>
                </a:solidFill>
              </a:rPr>
              <a:t>考试</a:t>
            </a:r>
            <a:r>
              <a:rPr lang="zh-CN" altLang="zh-CN" sz="2800" dirty="0">
                <a:solidFill>
                  <a:schemeClr val="accent5">
                    <a:lumMod val="25000"/>
                  </a:schemeClr>
                </a:solidFill>
              </a:rPr>
              <a:t>标准</a:t>
            </a:r>
            <a:r>
              <a:rPr lang="en-US" altLang="zh-CN" sz="2800" dirty="0">
                <a:solidFill>
                  <a:schemeClr val="accent5">
                    <a:lumMod val="25000"/>
                  </a:schemeClr>
                </a:solidFill>
              </a:rPr>
              <a:t>(2014</a:t>
            </a:r>
            <a:r>
              <a:rPr lang="zh-CN" altLang="zh-CN" sz="2800" dirty="0">
                <a:solidFill>
                  <a:schemeClr val="accent5">
                    <a:lumMod val="25000"/>
                  </a:schemeClr>
                </a:solidFill>
              </a:rPr>
              <a:t>版</a:t>
            </a:r>
            <a:r>
              <a:rPr lang="en-US" altLang="zh-CN" sz="2800" dirty="0" smtClean="0">
                <a:solidFill>
                  <a:schemeClr val="accent5">
                    <a:lumMod val="25000"/>
                  </a:schemeClr>
                </a:solidFill>
              </a:rPr>
              <a:t>)     </a:t>
            </a:r>
            <a:r>
              <a:rPr lang="zh-CN" altLang="en-US" sz="2800" dirty="0" smtClean="0">
                <a:solidFill>
                  <a:schemeClr val="accent5">
                    <a:lumMod val="25000"/>
                  </a:schemeClr>
                </a:solidFill>
              </a:rPr>
              <a:t>技术</a:t>
            </a:r>
            <a:endParaRPr lang="zh-CN" altLang="en-US" sz="2800" b="0" cap="none" spc="0" dirty="0">
              <a:ln w="0"/>
              <a:solidFill>
                <a:schemeClr val="accent5">
                  <a:lumMod val="2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5162569"/>
      </p:ext>
    </p:extLst>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Text Box 1027"/>
          <p:cNvSpPr txBox="1">
            <a:spLocks noChangeArrowheads="1"/>
          </p:cNvSpPr>
          <p:nvPr/>
        </p:nvSpPr>
        <p:spPr bwMode="auto">
          <a:xfrm>
            <a:off x="381000" y="1828800"/>
            <a:ext cx="8459788" cy="166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2400" b="1" dirty="0" smtClean="0">
                <a:solidFill>
                  <a:srgbClr val="0000FF"/>
                </a:solidFill>
                <a:latin typeface="楷体_GB2312" pitchFamily="49" charset="-122"/>
                <a:ea typeface="楷体_GB2312" pitchFamily="49" charset="-122"/>
              </a:rPr>
              <a:t>信息技术考试：</a:t>
            </a:r>
            <a:endParaRPr lang="en-US" altLang="zh-CN" sz="2400" b="1" dirty="0" smtClean="0">
              <a:solidFill>
                <a:srgbClr val="0000FF"/>
              </a:solidFill>
              <a:latin typeface="楷体_GB2312" pitchFamily="49" charset="-122"/>
              <a:ea typeface="楷体_GB2312" pitchFamily="49" charset="-122"/>
            </a:endParaRPr>
          </a:p>
          <a:p>
            <a:pPr>
              <a:lnSpc>
                <a:spcPct val="150000"/>
              </a:lnSpc>
            </a:pPr>
            <a:r>
              <a:rPr lang="en-US" altLang="zh-CN" sz="2400" dirty="0">
                <a:solidFill>
                  <a:srgbClr val="0000FF"/>
                </a:solidFill>
                <a:latin typeface="楷体_GB2312" pitchFamily="49" charset="-122"/>
                <a:ea typeface="楷体_GB2312" pitchFamily="49" charset="-122"/>
              </a:rPr>
              <a:t> </a:t>
            </a:r>
            <a:r>
              <a:rPr lang="en-US" altLang="zh-CN" sz="2400" dirty="0" smtClean="0">
                <a:solidFill>
                  <a:srgbClr val="0000FF"/>
                </a:solidFill>
                <a:latin typeface="楷体_GB2312" pitchFamily="49" charset="-122"/>
                <a:ea typeface="楷体_GB2312" pitchFamily="49" charset="-122"/>
              </a:rPr>
              <a:t>  </a:t>
            </a:r>
            <a:r>
              <a:rPr lang="en-US" altLang="zh-CN" sz="2400" b="1" dirty="0" smtClean="0">
                <a:solidFill>
                  <a:srgbClr val="0000FF"/>
                </a:solidFill>
                <a:latin typeface="楷体_GB2312" pitchFamily="49" charset="-122"/>
                <a:ea typeface="楷体_GB2312" pitchFamily="49" charset="-122"/>
              </a:rPr>
              <a:t> </a:t>
            </a:r>
            <a:r>
              <a:rPr lang="zh-CN" altLang="en-US" sz="2400" b="1" dirty="0">
                <a:solidFill>
                  <a:srgbClr val="0000FF"/>
                </a:solidFill>
                <a:latin typeface="楷体_GB2312" pitchFamily="49" charset="-122"/>
                <a:ea typeface="楷体_GB2312" pitchFamily="49" charset="-122"/>
              </a:rPr>
              <a:t>必考题答题时间为</a:t>
            </a:r>
            <a:r>
              <a:rPr lang="en-US" altLang="zh-CN" sz="2400" b="1" dirty="0">
                <a:solidFill>
                  <a:srgbClr val="0000FF"/>
                </a:solidFill>
                <a:latin typeface="楷体_GB2312" pitchFamily="49" charset="-122"/>
                <a:ea typeface="楷体_GB2312" pitchFamily="49" charset="-122"/>
              </a:rPr>
              <a:t>30</a:t>
            </a:r>
            <a:r>
              <a:rPr lang="zh-CN" altLang="en-US" sz="2400" b="1" dirty="0">
                <a:solidFill>
                  <a:srgbClr val="0000FF"/>
                </a:solidFill>
                <a:latin typeface="楷体_GB2312" pitchFamily="49" charset="-122"/>
                <a:ea typeface="楷体_GB2312" pitchFamily="49" charset="-122"/>
              </a:rPr>
              <a:t>分钟，加试题答题时间为</a:t>
            </a:r>
            <a:r>
              <a:rPr lang="en-US" altLang="zh-CN" sz="2400" b="1" dirty="0">
                <a:solidFill>
                  <a:srgbClr val="0000FF"/>
                </a:solidFill>
                <a:latin typeface="楷体_GB2312" pitchFamily="49" charset="-122"/>
                <a:ea typeface="楷体_GB2312" pitchFamily="49" charset="-122"/>
              </a:rPr>
              <a:t>15</a:t>
            </a:r>
            <a:r>
              <a:rPr lang="zh-CN" altLang="en-US" sz="2400" b="1" dirty="0">
                <a:solidFill>
                  <a:srgbClr val="0000FF"/>
                </a:solidFill>
                <a:latin typeface="楷体_GB2312" pitchFamily="49" charset="-122"/>
                <a:ea typeface="楷体_GB2312" pitchFamily="49" charset="-122"/>
              </a:rPr>
              <a:t>分钟。必考题满分为</a:t>
            </a:r>
            <a:r>
              <a:rPr lang="en-US" altLang="zh-CN" sz="2400" b="1" dirty="0">
                <a:solidFill>
                  <a:srgbClr val="0000FF"/>
                </a:solidFill>
                <a:latin typeface="楷体_GB2312" pitchFamily="49" charset="-122"/>
                <a:ea typeface="楷体_GB2312" pitchFamily="49" charset="-122"/>
              </a:rPr>
              <a:t>35</a:t>
            </a:r>
            <a:r>
              <a:rPr lang="zh-CN" altLang="en-US" sz="2400" b="1" dirty="0">
                <a:solidFill>
                  <a:srgbClr val="0000FF"/>
                </a:solidFill>
                <a:latin typeface="楷体_GB2312" pitchFamily="49" charset="-122"/>
                <a:ea typeface="楷体_GB2312" pitchFamily="49" charset="-122"/>
              </a:rPr>
              <a:t>分，加试题满分为</a:t>
            </a:r>
            <a:r>
              <a:rPr lang="en-US" altLang="zh-CN" sz="2400" b="1" dirty="0">
                <a:solidFill>
                  <a:srgbClr val="0000FF"/>
                </a:solidFill>
                <a:latin typeface="楷体_GB2312" pitchFamily="49" charset="-122"/>
                <a:ea typeface="楷体_GB2312" pitchFamily="49" charset="-122"/>
              </a:rPr>
              <a:t>15</a:t>
            </a:r>
            <a:r>
              <a:rPr lang="zh-CN" altLang="en-US" sz="2400" b="1" dirty="0">
                <a:solidFill>
                  <a:srgbClr val="0000FF"/>
                </a:solidFill>
                <a:latin typeface="楷体_GB2312" pitchFamily="49" charset="-122"/>
                <a:ea typeface="楷体_GB2312" pitchFamily="49" charset="-122"/>
              </a:rPr>
              <a:t>分。  </a:t>
            </a:r>
          </a:p>
        </p:txBody>
      </p:sp>
    </p:spTree>
    <p:extLst>
      <p:ext uri="{BB962C8B-B14F-4D97-AF65-F5344CB8AC3E}">
        <p14:creationId xmlns:p14="http://schemas.microsoft.com/office/powerpoint/2010/main" val="1704914000"/>
      </p:ext>
    </p:extLst>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Text Box 4"/>
          <p:cNvSpPr txBox="1">
            <a:spLocks noChangeArrowheads="1"/>
          </p:cNvSpPr>
          <p:nvPr/>
        </p:nvSpPr>
        <p:spPr bwMode="auto">
          <a:xfrm>
            <a:off x="468313" y="1916113"/>
            <a:ext cx="84963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zh-CN" sz="2400" b="1">
                <a:latin typeface="楷体" panose="02010609060101010101" pitchFamily="49" charset="-122"/>
                <a:ea typeface="楷体" panose="02010609060101010101" pitchFamily="49" charset="-122"/>
              </a:rPr>
              <a:t>     </a:t>
            </a:r>
            <a:r>
              <a:rPr lang="zh-CN" altLang="en-US" sz="2400" b="1">
                <a:solidFill>
                  <a:srgbClr val="0000FF"/>
                </a:solidFill>
                <a:latin typeface="楷体" panose="02010609060101010101" pitchFamily="49" charset="-122"/>
                <a:ea typeface="楷体" panose="02010609060101010101" pitchFamily="49" charset="-122"/>
              </a:rPr>
              <a:t>软件版本：</a:t>
            </a:r>
            <a:r>
              <a:rPr lang="zh-CN" altLang="en-US" sz="2400" b="1">
                <a:latin typeface="楷体" panose="02010609060101010101" pitchFamily="49" charset="-122"/>
                <a:ea typeface="楷体" panose="02010609060101010101" pitchFamily="49" charset="-122"/>
              </a:rPr>
              <a:t> </a:t>
            </a:r>
            <a:r>
              <a:rPr lang="en-US" altLang="zh-CN" sz="2400" b="1">
                <a:latin typeface="楷体" panose="02010609060101010101" pitchFamily="49" charset="-122"/>
                <a:ea typeface="楷体" panose="02010609060101010101" pitchFamily="49" charset="-122"/>
              </a:rPr>
              <a:t>Windows 7 </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Office 2010</a:t>
            </a:r>
            <a:r>
              <a:rPr lang="zh-CN" altLang="en-US" sz="2400" b="1">
                <a:latin typeface="楷体" panose="02010609060101010101" pitchFamily="49" charset="-122"/>
                <a:ea typeface="楷体" panose="02010609060101010101" pitchFamily="49" charset="-122"/>
              </a:rPr>
              <a:t>（含</a:t>
            </a:r>
            <a:r>
              <a:rPr lang="en-US" altLang="zh-CN" sz="2400" b="1">
                <a:latin typeface="楷体" panose="02010609060101010101" pitchFamily="49" charset="-122"/>
                <a:ea typeface="楷体" panose="02010609060101010101" pitchFamily="49" charset="-122"/>
              </a:rPr>
              <a:t>Word</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Excel</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PowerPoint</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Access</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Visual Basic 6.0</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GoldWave 5.22</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Flash CS3</a:t>
            </a:r>
            <a:r>
              <a:rPr lang="zh-CN" altLang="en-US" sz="2400" b="1">
                <a:latin typeface="楷体" panose="02010609060101010101" pitchFamily="49" charset="-122"/>
                <a:ea typeface="楷体" panose="02010609060101010101" pitchFamily="49" charset="-122"/>
              </a:rPr>
              <a:t>、</a:t>
            </a:r>
            <a:r>
              <a:rPr lang="en-US" altLang="zh-CN" sz="2400" b="1">
                <a:latin typeface="楷体" panose="02010609060101010101" pitchFamily="49" charset="-122"/>
                <a:ea typeface="楷体" panose="02010609060101010101" pitchFamily="49" charset="-122"/>
              </a:rPr>
              <a:t>Photoshop CS 5</a:t>
            </a:r>
            <a:r>
              <a:rPr lang="zh-CN" altLang="en-US" sz="2400" b="1">
                <a:latin typeface="楷体" panose="02010609060101010101" pitchFamily="49" charset="-122"/>
                <a:ea typeface="楷体" panose="02010609060101010101" pitchFamily="49" charset="-122"/>
              </a:rPr>
              <a:t>。</a:t>
            </a:r>
          </a:p>
        </p:txBody>
      </p:sp>
    </p:spTree>
    <p:extLst>
      <p:ext uri="{BB962C8B-B14F-4D97-AF65-F5344CB8AC3E}">
        <p14:creationId xmlns:p14="http://schemas.microsoft.com/office/powerpoint/2010/main" val="4040800768"/>
      </p:ext>
    </p:extLst>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27"/>
          <p:cNvSpPr txBox="1">
            <a:spLocks noChangeArrowheads="1"/>
          </p:cNvSpPr>
          <p:nvPr/>
        </p:nvSpPr>
        <p:spPr bwMode="auto">
          <a:xfrm>
            <a:off x="1239838" y="2354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18435" name="Text Box 1026"/>
          <p:cNvSpPr txBox="1">
            <a:spLocks noChangeArrowheads="1"/>
          </p:cNvSpPr>
          <p:nvPr/>
        </p:nvSpPr>
        <p:spPr bwMode="auto">
          <a:xfrm>
            <a:off x="423840" y="1082676"/>
            <a:ext cx="5256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smtClean="0">
                <a:solidFill>
                  <a:srgbClr val="FF0000"/>
                </a:solidFill>
                <a:ea typeface="黑体" panose="02010609060101010101" pitchFamily="49" charset="-122"/>
              </a:rPr>
              <a:t>试卷</a:t>
            </a:r>
            <a:r>
              <a:rPr lang="zh-CN" altLang="en-US" sz="2800" b="1" dirty="0">
                <a:solidFill>
                  <a:srgbClr val="FF0000"/>
                </a:solidFill>
                <a:ea typeface="黑体" panose="02010609060101010101" pitchFamily="49" charset="-122"/>
              </a:rPr>
              <a:t>结构</a:t>
            </a:r>
          </a:p>
        </p:txBody>
      </p:sp>
      <p:graphicFrame>
        <p:nvGraphicFramePr>
          <p:cNvPr id="18461" name="Group 29"/>
          <p:cNvGraphicFramePr>
            <a:graphicFrameLocks noGrp="1"/>
          </p:cNvGraphicFramePr>
          <p:nvPr/>
        </p:nvGraphicFramePr>
        <p:xfrm>
          <a:off x="1692275" y="2997200"/>
          <a:ext cx="6119813" cy="2160589"/>
        </p:xfrm>
        <a:graphic>
          <a:graphicData uri="http://schemas.openxmlformats.org/drawingml/2006/table">
            <a:tbl>
              <a:tblPr/>
              <a:tblGrid>
                <a:gridCol w="1947863"/>
                <a:gridCol w="2073275"/>
                <a:gridCol w="2098675"/>
              </a:tblGrid>
              <a:tr h="541338">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考试内容</a:t>
                      </a:r>
                      <a:endPar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必考部分（</a:t>
                      </a:r>
                      <a:r>
                        <a:rPr kumimoji="0" lang="en-US" altLang="zh-CN"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35</a:t>
                      </a:r>
                      <a:r>
                        <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分）</a:t>
                      </a:r>
                      <a:endPar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加试部分（</a:t>
                      </a:r>
                      <a:r>
                        <a:rPr kumimoji="0" lang="en-US" altLang="zh-CN"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15</a:t>
                      </a:r>
                      <a:r>
                        <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分）</a:t>
                      </a:r>
                      <a:endPar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81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信息技术基础</a:t>
                      </a:r>
                      <a:endPar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50%</a:t>
                      </a:r>
                      <a:r>
                        <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a:t>
                      </a: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5%</a:t>
                      </a:r>
                      <a:endPar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rowSpan="2">
                  <a:txBody>
                    <a:bodyPr/>
                    <a:lstStyle>
                      <a:lvl1pPr indent="17463" eaLnBrk="0" hangingPunct="0">
                        <a:spcBef>
                          <a:spcPct val="20000"/>
                        </a:spcBef>
                        <a:tabLst>
                          <a:tab pos="311150" algn="l"/>
                          <a:tab pos="801688" algn="ctr"/>
                        </a:tabLst>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tabLst>
                          <a:tab pos="311150" algn="l"/>
                          <a:tab pos="801688" algn="ctr"/>
                        </a:tabLst>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tabLst>
                          <a:tab pos="311150" algn="l"/>
                          <a:tab pos="801688" algn="ctr"/>
                        </a:tabLst>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tabLst>
                          <a:tab pos="311150" algn="l"/>
                          <a:tab pos="801688" algn="ctr"/>
                        </a:tabLst>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tabLst>
                          <a:tab pos="311150" algn="l"/>
                          <a:tab pos="801688" algn="ctr"/>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tabLst>
                          <a:tab pos="311150" algn="l"/>
                          <a:tab pos="801688" algn="ctr"/>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tabLst>
                          <a:tab pos="311150" algn="l"/>
                          <a:tab pos="801688" algn="ctr"/>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tabLst>
                          <a:tab pos="311150" algn="l"/>
                          <a:tab pos="801688" algn="ctr"/>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tabLst>
                          <a:tab pos="311150" algn="l"/>
                          <a:tab pos="801688" algn="ctr"/>
                        </a:tabLst>
                        <a:defRPr>
                          <a:solidFill>
                            <a:schemeClr val="tx1"/>
                          </a:solidFill>
                          <a:latin typeface="Arial" panose="020B0604020202020204" pitchFamily="34" charset="0"/>
                          <a:ea typeface="宋体" panose="02010600030101010101" pitchFamily="2" charset="-122"/>
                        </a:defRPr>
                      </a:lvl9pPr>
                    </a:lstStyle>
                    <a:p>
                      <a:pPr marL="0" marR="0" lvl="0" indent="17463" algn="ctr" defTabSz="914400" rtl="0" eaLnBrk="1" fontAlgn="base" latinLnBrk="0" hangingPunct="1">
                        <a:lnSpc>
                          <a:spcPct val="100000"/>
                        </a:lnSpc>
                        <a:spcBef>
                          <a:spcPct val="0"/>
                        </a:spcBef>
                        <a:spcAft>
                          <a:spcPct val="0"/>
                        </a:spcAft>
                        <a:buClrTx/>
                        <a:buSzTx/>
                        <a:buFontTx/>
                        <a:buNone/>
                        <a:tabLst>
                          <a:tab pos="311150" algn="l"/>
                          <a:tab pos="801688" algn="ctr"/>
                        </a:tabLst>
                      </a:pP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20%</a:t>
                      </a:r>
                      <a:r>
                        <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a:t>
                      </a: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10%</a:t>
                      </a:r>
                      <a:endPar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3975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多媒体技术应用</a:t>
                      </a:r>
                      <a:endPar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50%</a:t>
                      </a:r>
                      <a:r>
                        <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a:t>
                      </a: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5%</a:t>
                      </a:r>
                      <a:endPar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zh-CN" altLang="en-US"/>
                    </a:p>
                  </a:txBody>
                  <a:tcPr/>
                </a:tc>
              </a:tr>
              <a:tr h="541338">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算法与程序设计</a:t>
                      </a:r>
                      <a:endPar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a:t>
                      </a:r>
                      <a:endPar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80%</a:t>
                      </a:r>
                      <a:r>
                        <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a:t>
                      </a: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10%</a:t>
                      </a:r>
                      <a:endPar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8457" name="Rectangle 1"/>
          <p:cNvSpPr>
            <a:spLocks noChangeArrowheads="1"/>
          </p:cNvSpPr>
          <p:nvPr/>
        </p:nvSpPr>
        <p:spPr bwMode="auto">
          <a:xfrm>
            <a:off x="971550" y="1700213"/>
            <a:ext cx="361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55600" eaLnBrk="0" hangingPunct="0">
              <a:tabLst>
                <a:tab pos="311150" algn="l"/>
                <a:tab pos="803275" algn="ctr"/>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311150" algn="l"/>
                <a:tab pos="803275" algn="ctr"/>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311150" algn="l"/>
                <a:tab pos="803275" algn="ctr"/>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311150" algn="l"/>
                <a:tab pos="803275" algn="ctr"/>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311150" algn="l"/>
                <a:tab pos="803275" algn="ctr"/>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tabLst>
                <a:tab pos="311150" algn="l"/>
                <a:tab pos="803275" algn="ctr"/>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tabLst>
                <a:tab pos="311150" algn="l"/>
                <a:tab pos="803275" algn="ctr"/>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tabLst>
                <a:tab pos="311150" algn="l"/>
                <a:tab pos="803275" algn="ctr"/>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tabLst>
                <a:tab pos="311150" algn="l"/>
                <a:tab pos="803275" algn="ctr"/>
              </a:tabLs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smtClean="0">
                <a:solidFill>
                  <a:srgbClr val="0000FF"/>
                </a:solidFill>
                <a:latin typeface="楷体" panose="02010609060101010101" pitchFamily="49" charset="-122"/>
                <a:ea typeface="楷体" panose="02010609060101010101" pitchFamily="49" charset="-122"/>
              </a:rPr>
              <a:t>考试</a:t>
            </a:r>
            <a:r>
              <a:rPr lang="zh-CN" altLang="en-US" sz="2400" b="1" dirty="0">
                <a:solidFill>
                  <a:srgbClr val="0000FF"/>
                </a:solidFill>
                <a:latin typeface="楷体" panose="02010609060101010101" pitchFamily="49" charset="-122"/>
                <a:ea typeface="楷体" panose="02010609060101010101" pitchFamily="49" charset="-122"/>
              </a:rPr>
              <a:t>内容分布</a:t>
            </a:r>
          </a:p>
        </p:txBody>
      </p:sp>
    </p:spTree>
    <p:extLst>
      <p:ext uri="{BB962C8B-B14F-4D97-AF65-F5344CB8AC3E}">
        <p14:creationId xmlns:p14="http://schemas.microsoft.com/office/powerpoint/2010/main" val="213037398"/>
      </p:ext>
    </p:extLst>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7"/>
          <p:cNvSpPr txBox="1">
            <a:spLocks noChangeArrowheads="1"/>
          </p:cNvSpPr>
          <p:nvPr/>
        </p:nvSpPr>
        <p:spPr bwMode="auto">
          <a:xfrm>
            <a:off x="1239838" y="2354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graphicFrame>
        <p:nvGraphicFramePr>
          <p:cNvPr id="19481" name="Group 25"/>
          <p:cNvGraphicFramePr>
            <a:graphicFrameLocks noGrp="1"/>
          </p:cNvGraphicFramePr>
          <p:nvPr/>
        </p:nvGraphicFramePr>
        <p:xfrm>
          <a:off x="1763713" y="2205038"/>
          <a:ext cx="6697662" cy="1655763"/>
        </p:xfrm>
        <a:graphic>
          <a:graphicData uri="http://schemas.openxmlformats.org/drawingml/2006/table">
            <a:tbl>
              <a:tblPr/>
              <a:tblGrid>
                <a:gridCol w="2132012"/>
                <a:gridCol w="2266950"/>
                <a:gridCol w="2298700"/>
              </a:tblGrid>
              <a:tr h="55245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试题类型</a:t>
                      </a:r>
                      <a:endPar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必考部分（</a:t>
                      </a:r>
                      <a:r>
                        <a:rPr kumimoji="0" lang="en-US" altLang="zh-CN"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35</a:t>
                      </a:r>
                      <a:r>
                        <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分）</a:t>
                      </a:r>
                      <a:endPar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加试部分（</a:t>
                      </a:r>
                      <a:r>
                        <a:rPr kumimoji="0" lang="en-US" altLang="zh-CN"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15</a:t>
                      </a:r>
                      <a:r>
                        <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分）</a:t>
                      </a:r>
                      <a:endPar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508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客观题</a:t>
                      </a:r>
                      <a:endPar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55%</a:t>
                      </a:r>
                      <a:r>
                        <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a:t>
                      </a: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5%</a:t>
                      </a:r>
                      <a:endPar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indent="17463"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17463"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50%</a:t>
                      </a:r>
                      <a:r>
                        <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a:t>
                      </a: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10%</a:t>
                      </a:r>
                      <a:endPar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52450">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rPr>
                        <a:t>主观题</a:t>
                      </a:r>
                      <a:endParaRPr kumimoji="0" lang="zh-CN" altLang="en-US" sz="2000" b="1" i="0" u="none" strike="noStrike" cap="none" normalizeH="0" baseline="0" smtClean="0">
                        <a:ln>
                          <a:noFill/>
                        </a:ln>
                        <a:solidFill>
                          <a:srgbClr val="FFFFFF"/>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45%</a:t>
                      </a:r>
                      <a:r>
                        <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a:t>
                      </a: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5%</a:t>
                      </a:r>
                      <a:endPar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50%</a:t>
                      </a:r>
                      <a:r>
                        <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a:t>
                      </a:r>
                      <a:r>
                        <a:rPr kumimoji="0" lang="en-US"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rPr>
                        <a:t>10%</a:t>
                      </a:r>
                      <a:endParaRPr kumimoji="0" lang="zh-CN" altLang="zh-CN" sz="2000" b="0" i="0" u="none" strike="noStrike" cap="none" normalizeH="0" baseline="0" smtClean="0">
                        <a:ln>
                          <a:noFill/>
                        </a:ln>
                        <a:solidFill>
                          <a:srgbClr val="0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19477" name="Rectangle 1"/>
          <p:cNvSpPr>
            <a:spLocks noChangeArrowheads="1"/>
          </p:cNvSpPr>
          <p:nvPr/>
        </p:nvSpPr>
        <p:spPr bwMode="auto">
          <a:xfrm>
            <a:off x="276091" y="1143739"/>
            <a:ext cx="537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556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smtClean="0">
                <a:solidFill>
                  <a:srgbClr val="0000FF"/>
                </a:solidFill>
                <a:latin typeface="楷体" panose="02010609060101010101" pitchFamily="49" charset="-122"/>
                <a:ea typeface="楷体" panose="02010609060101010101" pitchFamily="49" charset="-122"/>
              </a:rPr>
              <a:t>试题</a:t>
            </a:r>
            <a:r>
              <a:rPr lang="zh-CN" altLang="en-US" sz="2400" b="1" dirty="0">
                <a:solidFill>
                  <a:srgbClr val="0000FF"/>
                </a:solidFill>
                <a:latin typeface="楷体" panose="02010609060101010101" pitchFamily="49" charset="-122"/>
                <a:ea typeface="楷体" panose="02010609060101010101" pitchFamily="49" charset="-122"/>
              </a:rPr>
              <a:t>类型分布</a:t>
            </a:r>
          </a:p>
        </p:txBody>
      </p:sp>
    </p:spTree>
    <p:extLst>
      <p:ext uri="{BB962C8B-B14F-4D97-AF65-F5344CB8AC3E}">
        <p14:creationId xmlns:p14="http://schemas.microsoft.com/office/powerpoint/2010/main" val="2100111935"/>
      </p:ext>
    </p:extLst>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4"/>
          <p:cNvSpPr>
            <a:spLocks noGrp="1"/>
          </p:cNvSpPr>
          <p:nvPr>
            <p:ph type="title"/>
          </p:nvPr>
        </p:nvSpPr>
        <p:spPr>
          <a:xfrm>
            <a:off x="661496" y="1493950"/>
            <a:ext cx="7886700" cy="811370"/>
          </a:xfrm>
        </p:spPr>
        <p:txBody>
          <a:bodyPr/>
          <a:lstStyle/>
          <a:p>
            <a:r>
              <a:rPr lang="en-US" altLang="zh-CN" sz="4000" dirty="0" smtClean="0">
                <a:ea typeface="宋体" panose="02010600030101010101" pitchFamily="2" charset="-122"/>
                <a:hlinkClick r:id="rId2" action="ppaction://hlinkfile"/>
              </a:rPr>
              <a:t>2015</a:t>
            </a:r>
            <a:r>
              <a:rPr lang="zh-CN" altLang="en-US" sz="4000" dirty="0" smtClean="0">
                <a:ea typeface="宋体" panose="02010600030101010101" pitchFamily="2" charset="-122"/>
                <a:hlinkClick r:id="rId2" action="ppaction://hlinkfile"/>
              </a:rPr>
              <a:t>年技术学考测试卷</a:t>
            </a:r>
          </a:p>
        </p:txBody>
      </p:sp>
      <p:sp>
        <p:nvSpPr>
          <p:cNvPr id="7172" name="灯片编号占位符 3"/>
          <p:cNvSpPr>
            <a:spLocks noGrp="1"/>
          </p:cNvSpPr>
          <p:nvPr>
            <p:ph type="sldNum" sz="quarter" idx="10"/>
          </p:nvPr>
        </p:nvSpPr>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190606A5-90EB-4613-BE43-E0580A6238BC}" type="slidenum">
              <a:rPr lang="ar-SA" altLang="en-US" sz="1000">
                <a:solidFill>
                  <a:schemeClr val="bg1"/>
                </a:solidFill>
              </a:rPr>
              <a:pPr/>
              <a:t>27</a:t>
            </a:fld>
            <a:endParaRPr lang="en-US" altLang="en-US" sz="1000">
              <a:solidFill>
                <a:schemeClr val="bg1"/>
              </a:solidFill>
            </a:endParaRPr>
          </a:p>
        </p:txBody>
      </p:sp>
      <p:sp>
        <p:nvSpPr>
          <p:cNvPr id="5" name="标题 4">
            <a:hlinkClick r:id="rId3" action="ppaction://hlinkfile"/>
          </p:cNvPr>
          <p:cNvSpPr txBox="1">
            <a:spLocks/>
          </p:cNvSpPr>
          <p:nvPr/>
        </p:nvSpPr>
        <p:spPr bwMode="black">
          <a:xfrm>
            <a:off x="1257300" y="2807594"/>
            <a:ext cx="7886700" cy="79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6000" b="1" kern="1200">
                <a:solidFill>
                  <a:srgbClr val="051AB3"/>
                </a:solidFill>
                <a:latin typeface="+mj-lt"/>
                <a:ea typeface="+mj-ea"/>
                <a:cs typeface="+mj-cs"/>
              </a:defRPr>
            </a:lvl1pPr>
            <a:lvl2pPr algn="l" rtl="0" eaLnBrk="0" fontAlgn="base" hangingPunct="0">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9pPr>
          </a:lstStyle>
          <a:p>
            <a:r>
              <a:rPr lang="en-US" altLang="zh-CN" sz="4000" dirty="0" smtClean="0">
                <a:solidFill>
                  <a:schemeClr val="tx2">
                    <a:lumMod val="75000"/>
                  </a:schemeClr>
                </a:solidFill>
                <a:ea typeface="宋体" panose="02010600030101010101" pitchFamily="2" charset="-122"/>
              </a:rPr>
              <a:t>2015</a:t>
            </a:r>
            <a:r>
              <a:rPr lang="zh-CN" altLang="en-US" sz="4000" dirty="0" smtClean="0">
                <a:solidFill>
                  <a:schemeClr val="tx2">
                    <a:lumMod val="75000"/>
                  </a:schemeClr>
                </a:solidFill>
                <a:ea typeface="宋体" panose="02010600030101010101" pitchFamily="2" charset="-122"/>
              </a:rPr>
              <a:t>年技术选考测试卷</a:t>
            </a:r>
          </a:p>
        </p:txBody>
      </p:sp>
    </p:spTree>
    <p:extLst>
      <p:ext uri="{BB962C8B-B14F-4D97-AF65-F5344CB8AC3E}">
        <p14:creationId xmlns:p14="http://schemas.microsoft.com/office/powerpoint/2010/main" val="1638737987"/>
      </p:ext>
    </p:extLst>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1026"/>
          <p:cNvSpPr txBox="1">
            <a:spLocks noChangeArrowheads="1"/>
          </p:cNvSpPr>
          <p:nvPr/>
        </p:nvSpPr>
        <p:spPr bwMode="auto">
          <a:xfrm>
            <a:off x="165598" y="2720975"/>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3600" dirty="0">
                <a:solidFill>
                  <a:srgbClr val="FF0000"/>
                </a:solidFill>
                <a:ea typeface="黑体" panose="02010609060101010101" pitchFamily="49" charset="-122"/>
              </a:rPr>
              <a:t>四</a:t>
            </a:r>
            <a:r>
              <a:rPr lang="zh-CN" altLang="en-US" sz="3600" b="1" dirty="0" smtClean="0">
                <a:solidFill>
                  <a:srgbClr val="FF0000"/>
                </a:solidFill>
                <a:ea typeface="黑体" panose="02010609060101010101" pitchFamily="49" charset="-122"/>
              </a:rPr>
              <a:t>、浙江省高中信息技术课程实施方案</a:t>
            </a:r>
            <a:endParaRPr lang="zh-CN" altLang="en-US" sz="3600" b="1" dirty="0">
              <a:solidFill>
                <a:srgbClr val="FF0000"/>
              </a:solidFill>
              <a:ea typeface="黑体" panose="02010609060101010101" pitchFamily="49" charset="-122"/>
            </a:endParaRPr>
          </a:p>
        </p:txBody>
      </p:sp>
      <p:sp>
        <p:nvSpPr>
          <p:cNvPr id="222211" name="Text Box 1027"/>
          <p:cNvSpPr txBox="1">
            <a:spLocks noChangeArrowheads="1"/>
          </p:cNvSpPr>
          <p:nvPr/>
        </p:nvSpPr>
        <p:spPr bwMode="auto">
          <a:xfrm>
            <a:off x="1239838" y="2354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Tree>
    <p:extLst>
      <p:ext uri="{BB962C8B-B14F-4D97-AF65-F5344CB8AC3E}">
        <p14:creationId xmlns:p14="http://schemas.microsoft.com/office/powerpoint/2010/main" val="1930766064"/>
      </p:ext>
    </p:extLst>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769938"/>
            <a:ext cx="8382000" cy="868362"/>
          </a:xfrm>
        </p:spPr>
        <p:txBody>
          <a:bodyPr/>
          <a:lstStyle/>
          <a:p>
            <a:r>
              <a:rPr lang="en-US" altLang="zh-CN" sz="2400" smtClean="0">
                <a:latin typeface="宋体" panose="02010600030101010101" pitchFamily="2" charset="-122"/>
                <a:ea typeface="宋体" panose="02010600030101010101" pitchFamily="2" charset="-122"/>
              </a:rPr>
              <a:t>2006</a:t>
            </a:r>
            <a:r>
              <a:rPr lang="zh-CN" altLang="en-US" sz="2400" smtClean="0">
                <a:latin typeface="宋体" panose="02010600030101010101" pitchFamily="2" charset="-122"/>
                <a:ea typeface="宋体" panose="02010600030101010101" pitchFamily="2" charset="-122"/>
              </a:rPr>
              <a:t>年</a:t>
            </a:r>
            <a:r>
              <a:rPr lang="zh-CN" altLang="en-US" sz="2400" smtClean="0">
                <a:ea typeface="宋体" panose="02010600030101010101" pitchFamily="2" charset="-122"/>
              </a:rPr>
              <a:t>（第一阶段）</a:t>
            </a:r>
            <a:r>
              <a:rPr lang="zh-CN" altLang="en-US" sz="2400" smtClean="0">
                <a:latin typeface="宋体" panose="02010600030101010101" pitchFamily="2" charset="-122"/>
                <a:ea typeface="宋体" panose="02010600030101010101" pitchFamily="2" charset="-122"/>
              </a:rPr>
              <a:t>浙江省高中信息技术课程模块与学分设置表</a:t>
            </a:r>
            <a:endParaRPr lang="zh-CN" altLang="en-US" sz="2400" smtClean="0">
              <a:ea typeface="宋体" panose="02010600030101010101" pitchFamily="2" charset="-122"/>
            </a:endParaRPr>
          </a:p>
        </p:txBody>
      </p:sp>
      <p:graphicFrame>
        <p:nvGraphicFramePr>
          <p:cNvPr id="1126483" name="Group 83"/>
          <p:cNvGraphicFramePr>
            <a:graphicFrameLocks noGrp="1"/>
          </p:cNvGraphicFramePr>
          <p:nvPr>
            <p:extLst/>
          </p:nvPr>
        </p:nvGraphicFramePr>
        <p:xfrm>
          <a:off x="436727" y="1638300"/>
          <a:ext cx="8415173" cy="4283075"/>
        </p:xfrm>
        <a:graphic>
          <a:graphicData uri="http://schemas.openxmlformats.org/drawingml/2006/table">
            <a:tbl>
              <a:tblPr/>
              <a:tblGrid>
                <a:gridCol w="1017202"/>
                <a:gridCol w="1354691"/>
                <a:gridCol w="2687304"/>
                <a:gridCol w="1097631"/>
                <a:gridCol w="693905"/>
                <a:gridCol w="1564440"/>
              </a:tblGrid>
              <a:tr h="654050">
                <a:tc gridSpan="2">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8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年  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8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教学模块</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8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学时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8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学分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8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备注</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rowSpan="2">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高一或</a:t>
                      </a:r>
                    </a:p>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高二</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第一学期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必修：信息技术基础</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endParaRPr kumimoji="0" lang="en-US" altLang="zh-CN"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950">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第二学期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选修：从“选修1：算法与程序设计”和“选修2：多媒体技术应用”两个模块中选择一个。</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会考</a:t>
                      </a:r>
                      <a:r>
                        <a:rPr kumimoji="0" lang="en-US" altLang="zh-CN"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学业水平考试</a:t>
                      </a:r>
                      <a:r>
                        <a:rPr kumimoji="0" lang="en-US" altLang="zh-CN"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a:t>
                      </a:r>
                    </a:p>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endPar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6850">
                <a:tc gridSpan="2">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高二、高三年级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宋体" panose="02010600030101010101" pitchFamily="2" charset="-122"/>
                          <a:ea typeface="宋体" panose="02010600030101010101" pitchFamily="2" charset="-122"/>
                          <a:cs typeface="Arial" panose="020B0604020202020204" pitchFamily="34" charset="0"/>
                        </a:rPr>
                        <a:t>学校应开设选修1、选修2、选修3、选修4四个模块，由学生自主选择。有条件的学校，可五个选修模块都开设，供学生选择。</a:t>
                      </a: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每个模块36学时</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每个模块2学分</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高考</a:t>
                      </a:r>
                      <a:r>
                        <a:rPr kumimoji="0" lang="en-US" altLang="zh-CN"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第三类</a:t>
                      </a:r>
                      <a:r>
                        <a:rPr kumimoji="0" lang="en-US" altLang="zh-CN"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4184098"/>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3"/>
          <p:cNvSpPr>
            <a:spLocks noGrp="1"/>
          </p:cNvSpPr>
          <p:nvPr>
            <p:ph type="sldNum" sz="quarter" idx="10"/>
          </p:nvPr>
        </p:nvSpPr>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33112934-ED8F-452D-847D-9622536085A7}" type="slidenum">
              <a:rPr lang="ar-SA" altLang="en-US" sz="1000">
                <a:solidFill>
                  <a:schemeClr val="bg1"/>
                </a:solidFill>
              </a:rPr>
              <a:pPr/>
              <a:t>3</a:t>
            </a:fld>
            <a:endParaRPr lang="en-US" altLang="en-US" sz="1000">
              <a:solidFill>
                <a:schemeClr val="bg1"/>
              </a:solidFill>
            </a:endParaRPr>
          </a:p>
        </p:txBody>
      </p:sp>
      <p:sp>
        <p:nvSpPr>
          <p:cNvPr id="15363" name="Rectangle 2"/>
          <p:cNvSpPr>
            <a:spLocks noGrp="1" noChangeArrowheads="1"/>
          </p:cNvSpPr>
          <p:nvPr>
            <p:ph type="title"/>
          </p:nvPr>
        </p:nvSpPr>
        <p:spPr>
          <a:xfrm>
            <a:off x="0" y="879475"/>
            <a:ext cx="9144000" cy="787400"/>
          </a:xfrm>
        </p:spPr>
        <p:txBody>
          <a:bodyPr/>
          <a:lstStyle/>
          <a:p>
            <a:r>
              <a:rPr lang="zh-CN" altLang="en-US" dirty="0" smtClean="0">
                <a:ea typeface="宋体" panose="02010600030101010101" pitchFamily="2" charset="-122"/>
              </a:rPr>
              <a:t>浙江省普通高中课程改革：</a:t>
            </a:r>
          </a:p>
        </p:txBody>
      </p:sp>
      <p:sp>
        <p:nvSpPr>
          <p:cNvPr id="15364" name="Rectangle 3"/>
          <p:cNvSpPr>
            <a:spLocks noGrp="1" noChangeArrowheads="1"/>
          </p:cNvSpPr>
          <p:nvPr>
            <p:ph type="body" idx="1"/>
          </p:nvPr>
        </p:nvSpPr>
        <p:spPr>
          <a:xfrm>
            <a:off x="395288" y="2078038"/>
            <a:ext cx="8748712" cy="2595562"/>
          </a:xfrm>
        </p:spPr>
        <p:txBody>
          <a:bodyPr/>
          <a:lstStyle/>
          <a:p>
            <a:pPr>
              <a:lnSpc>
                <a:spcPct val="90000"/>
              </a:lnSpc>
            </a:pPr>
            <a:r>
              <a:rPr lang="en-US" altLang="zh-CN" sz="2800" dirty="0" smtClean="0">
                <a:ea typeface="宋体" panose="02010600030101010101" pitchFamily="2" charset="-122"/>
              </a:rPr>
              <a:t>2006</a:t>
            </a:r>
            <a:r>
              <a:rPr lang="zh-CN" altLang="en-US" sz="2800" dirty="0" smtClean="0">
                <a:ea typeface="宋体" panose="02010600030101010101" pitchFamily="2" charset="-122"/>
              </a:rPr>
              <a:t>年</a:t>
            </a:r>
            <a:r>
              <a:rPr lang="zh-CN" altLang="en-US" sz="2800" dirty="0">
                <a:ea typeface="宋体" panose="02010600030101010101" pitchFamily="2" charset="-122"/>
              </a:rPr>
              <a:t>，</a:t>
            </a:r>
            <a:r>
              <a:rPr lang="zh-CN" altLang="en-US" sz="2800" dirty="0" smtClean="0">
                <a:ea typeface="宋体" panose="02010600030101010101" pitchFamily="2" charset="-122"/>
              </a:rPr>
              <a:t>进入高中新课程实验</a:t>
            </a:r>
          </a:p>
          <a:p>
            <a:pPr>
              <a:lnSpc>
                <a:spcPct val="90000"/>
              </a:lnSpc>
            </a:pPr>
            <a:endParaRPr lang="zh-CN" altLang="en-US" sz="2800" dirty="0" smtClean="0">
              <a:ea typeface="宋体" panose="02010600030101010101" pitchFamily="2" charset="-122"/>
            </a:endParaRPr>
          </a:p>
          <a:p>
            <a:pPr>
              <a:lnSpc>
                <a:spcPct val="90000"/>
              </a:lnSpc>
            </a:pPr>
            <a:r>
              <a:rPr lang="en-US" altLang="zh-CN" sz="2800" dirty="0" smtClean="0">
                <a:ea typeface="宋体" panose="02010600030101010101" pitchFamily="2" charset="-122"/>
              </a:rPr>
              <a:t>2012</a:t>
            </a:r>
            <a:r>
              <a:rPr lang="zh-CN" altLang="en-US" sz="2800" dirty="0" smtClean="0">
                <a:ea typeface="宋体" panose="02010600030101010101" pitchFamily="2" charset="-122"/>
              </a:rPr>
              <a:t>年，浙江省实施深化高中新课程改革方案</a:t>
            </a:r>
            <a:endParaRPr lang="en-US" altLang="zh-CN" sz="2800" dirty="0" smtClean="0">
              <a:ea typeface="宋体" panose="02010600030101010101" pitchFamily="2" charset="-122"/>
            </a:endParaRPr>
          </a:p>
          <a:p>
            <a:pPr>
              <a:lnSpc>
                <a:spcPct val="90000"/>
              </a:lnSpc>
            </a:pPr>
            <a:endParaRPr lang="en-US" altLang="zh-CN" sz="2800" dirty="0">
              <a:ea typeface="宋体" panose="02010600030101010101" pitchFamily="2" charset="-122"/>
            </a:endParaRPr>
          </a:p>
          <a:p>
            <a:pPr>
              <a:lnSpc>
                <a:spcPct val="90000"/>
              </a:lnSpc>
            </a:pPr>
            <a:r>
              <a:rPr lang="en-US" altLang="zh-CN" sz="2800" dirty="0" smtClean="0">
                <a:ea typeface="宋体" panose="02010600030101010101" pitchFamily="2" charset="-122"/>
              </a:rPr>
              <a:t>2014</a:t>
            </a:r>
            <a:r>
              <a:rPr lang="zh-CN" altLang="en-US" sz="2800" dirty="0" smtClean="0">
                <a:ea typeface="宋体" panose="02010600030101010101" pitchFamily="2" charset="-122"/>
              </a:rPr>
              <a:t>年，浙江省作为高考改革试点省</a:t>
            </a:r>
          </a:p>
        </p:txBody>
      </p:sp>
    </p:spTree>
    <p:extLst>
      <p:ext uri="{BB962C8B-B14F-4D97-AF65-F5344CB8AC3E}">
        <p14:creationId xmlns:p14="http://schemas.microsoft.com/office/powerpoint/2010/main" val="2929739439"/>
      </p:ext>
    </p:extLst>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CN" altLang="en-US" smtClean="0">
                <a:ea typeface="宋体" panose="02010600030101010101" pitchFamily="2" charset="-122"/>
              </a:rPr>
              <a:t>模块修习情况</a:t>
            </a:r>
            <a:r>
              <a:rPr lang="en-US" altLang="zh-CN" smtClean="0">
                <a:ea typeface="宋体" panose="02010600030101010101" pitchFamily="2" charset="-122"/>
              </a:rPr>
              <a:t>: </a:t>
            </a:r>
          </a:p>
        </p:txBody>
      </p:sp>
      <p:graphicFrame>
        <p:nvGraphicFramePr>
          <p:cNvPr id="1129687" name="Group 215"/>
          <p:cNvGraphicFramePr>
            <a:graphicFrameLocks noGrp="1"/>
          </p:cNvGraphicFramePr>
          <p:nvPr>
            <p:ph idx="1"/>
          </p:nvPr>
        </p:nvGraphicFramePr>
        <p:xfrm>
          <a:off x="200025" y="1914525"/>
          <a:ext cx="8748713" cy="4114800"/>
        </p:xfrm>
        <a:graphic>
          <a:graphicData uri="http://schemas.openxmlformats.org/drawingml/2006/table">
            <a:tbl>
              <a:tblPr/>
              <a:tblGrid>
                <a:gridCol w="1035050"/>
                <a:gridCol w="2032000"/>
                <a:gridCol w="2773363"/>
                <a:gridCol w="2908300"/>
              </a:tblGrid>
              <a:tr h="473119">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年份</a:t>
                      </a:r>
                      <a:endParaRPr kumimoji="0" lang="zh-CN" altLang="en-US"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样本人数</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算法与程序设计选修人数</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多媒体技术应用选修人数</a:t>
                      </a:r>
                      <a:endParaRPr kumimoji="0" lang="zh-CN" altLang="en-US"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4563">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2007</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327206</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126180</a:t>
                      </a:r>
                      <a:endPar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Arial" panose="020B0604020202020204" pitchFamily="34" charset="0"/>
                        </a:rPr>
                        <a:t>201026</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96">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2008</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仿宋_GB2312" pitchFamily="49" charset="-122"/>
                          <a:cs typeface="Times New Roman" panose="02020603050405020304" pitchFamily="18" charset="0"/>
                        </a:rPr>
                        <a:t>295931</a:t>
                      </a:r>
                      <a:endParaRPr kumimoji="0" lang="en-US" altLang="zh-CN" sz="1600" b="0" i="0" u="none" strike="noStrike" cap="none" normalizeH="0" baseline="0" smtClean="0">
                        <a:ln>
                          <a:noFill/>
                        </a:ln>
                        <a:solidFill>
                          <a:schemeClr val="tx1"/>
                        </a:solidFill>
                        <a:effectLst/>
                        <a:latin typeface="Arial" panose="020B0604020202020204" pitchFamily="34" charset="0"/>
                        <a:ea typeface="仿宋_GB2312" pitchFamily="49"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Times New Roman" panose="02020603050405020304" pitchFamily="18" charset="0"/>
                          <a:ea typeface="仿宋_GB2312" pitchFamily="49" charset="-122"/>
                          <a:cs typeface="Times New Roman" panose="02020603050405020304" pitchFamily="18" charset="0"/>
                        </a:rPr>
                        <a:t>111545</a:t>
                      </a:r>
                      <a:endParaRPr kumimoji="0" lang="en-US" altLang="zh-CN" sz="1600" b="0" i="0" u="none" strike="noStrike" cap="none" normalizeH="0" baseline="0" dirty="0" smtClean="0">
                        <a:ln>
                          <a:noFill/>
                        </a:ln>
                        <a:solidFill>
                          <a:schemeClr val="tx1"/>
                        </a:solidFill>
                        <a:effectLst/>
                        <a:latin typeface="Arial" panose="020B0604020202020204" pitchFamily="34" charset="0"/>
                        <a:ea typeface="仿宋_GB2312" pitchFamily="49"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仿宋_GB2312" pitchFamily="49" charset="-122"/>
                          <a:cs typeface="Times New Roman" panose="02020603050405020304" pitchFamily="18" charset="0"/>
                        </a:rPr>
                        <a:t>184386</a:t>
                      </a:r>
                      <a:endParaRPr kumimoji="0" lang="en-US" altLang="zh-CN" sz="1600" b="0" i="0" u="none" strike="noStrike" cap="none" normalizeH="0" baseline="0" smtClean="0">
                        <a:ln>
                          <a:noFill/>
                        </a:ln>
                        <a:solidFill>
                          <a:schemeClr val="tx1"/>
                        </a:solidFill>
                        <a:effectLst/>
                        <a:latin typeface="Arial" panose="020B0604020202020204" pitchFamily="34" charset="0"/>
                        <a:ea typeface="仿宋_GB2312" pitchFamily="49"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75">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2009</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290642</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102413</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188229</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4563">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2010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306790</a:t>
                      </a:r>
                      <a:endPar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91551</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215239</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5008">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2011</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304771</a:t>
                      </a:r>
                    </a:p>
                    <a:p>
                      <a:pPr marL="400050" marR="0" lvl="0" indent="-400050" algn="ctr" defTabSz="914400" rtl="0" eaLnBrk="1" fontAlgn="b" latinLnBrk="0" hangingPunct="1">
                        <a:lnSpc>
                          <a:spcPct val="100000"/>
                        </a:lnSpc>
                        <a:spcBef>
                          <a:spcPct val="0"/>
                        </a:spcBef>
                        <a:spcAft>
                          <a:spcPct val="20000"/>
                        </a:spcAft>
                        <a:buClr>
                          <a:schemeClr val="hlink"/>
                        </a:buClr>
                        <a:buSzTx/>
                        <a:buFont typeface="Wingdings 2" panose="05020102010507070707" pitchFamily="18" charset="2"/>
                        <a:buNone/>
                        <a:tabLst/>
                      </a:pP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80910</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223861</a:t>
                      </a:r>
                      <a:endParaRPr kumimoji="0" lang="zh-CN" altLang="en-US" sz="1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4276">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2012</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2000" b="0"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300429</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2000" b="0"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63598</a:t>
                      </a:r>
                      <a:endParaRPr kumimoji="0" lang="zh-CN" altLang="en-US" sz="2000" b="0"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00050" indent="-400050">
                        <a:defRPr sz="2000" b="1">
                          <a:solidFill>
                            <a:schemeClr val="tx2"/>
                          </a:solidFill>
                          <a:latin typeface="Arial" panose="020B0604020202020204" pitchFamily="34" charset="0"/>
                          <a:cs typeface="Arial" panose="020B0604020202020204" pitchFamily="34" charset="0"/>
                        </a:defRPr>
                      </a:lvl1pPr>
                      <a:lvl2pPr marL="465138" indent="49213">
                        <a:defRPr>
                          <a:solidFill>
                            <a:schemeClr val="hlink"/>
                          </a:solidFill>
                          <a:latin typeface="Arial" panose="020B0604020202020204" pitchFamily="34" charset="0"/>
                          <a:cs typeface="Arial" panose="020B0604020202020204" pitchFamily="34" charset="0"/>
                        </a:defRPr>
                      </a:lvl2pPr>
                      <a:lvl3pPr indent="114300">
                        <a:defRPr sz="1600">
                          <a:solidFill>
                            <a:schemeClr val="hlink"/>
                          </a:solidFill>
                          <a:latin typeface="Arial" panose="020B0604020202020204" pitchFamily="34" charset="0"/>
                          <a:cs typeface="Arial" panose="020B0604020202020204" pitchFamily="34" charset="0"/>
                        </a:defRPr>
                      </a:lvl3pPr>
                      <a:lvl4pPr indent="171450">
                        <a:defRPr sz="1600">
                          <a:solidFill>
                            <a:schemeClr val="hlink"/>
                          </a:solidFill>
                          <a:latin typeface="Arial" panose="020B0604020202020204" pitchFamily="34" charset="0"/>
                          <a:cs typeface="Arial" panose="020B0604020202020204" pitchFamily="34" charset="0"/>
                        </a:defRPr>
                      </a:lvl4pPr>
                      <a:lvl5pPr indent="171450">
                        <a:defRPr sz="1600">
                          <a:solidFill>
                            <a:schemeClr val="hlink"/>
                          </a:solidFill>
                          <a:latin typeface="Arial" panose="020B0604020202020204" pitchFamily="34" charset="0"/>
                          <a:cs typeface="Arial" panose="020B0604020202020204" pitchFamily="34" charset="0"/>
                        </a:defRPr>
                      </a:lvl5pPr>
                      <a:lvl6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indent="171450"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400050" marR="0" lvl="0" indent="-40005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2000" b="0"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236831</a:t>
                      </a:r>
                      <a:endParaRPr kumimoji="0" lang="zh-CN" altLang="en-US" sz="2000" b="0"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72831849"/>
      </p:ext>
    </p:extLst>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4"/>
          <p:cNvGraphicFramePr>
            <a:graphicFrameLocks noChangeAspect="1"/>
          </p:cNvGraphicFramePr>
          <p:nvPr>
            <p:extLst/>
          </p:nvPr>
        </p:nvGraphicFramePr>
        <p:xfrm>
          <a:off x="568325" y="1625600"/>
          <a:ext cx="8024813" cy="3697288"/>
        </p:xfrm>
        <a:graphic>
          <a:graphicData uri="http://schemas.openxmlformats.org/presentationml/2006/ole">
            <mc:AlternateContent xmlns:mc="http://schemas.openxmlformats.org/markup-compatibility/2006">
              <mc:Choice xmlns:v="urn:schemas-microsoft-com:vml" Requires="v">
                <p:oleObj spid="_x0000_s26638" name="图表" r:id="rId3" imgW="6543637" imgH="3210050" progId="Excel.Chart.8">
                  <p:embed/>
                </p:oleObj>
              </mc:Choice>
              <mc:Fallback>
                <p:oleObj name="图表" r:id="rId3" imgW="6543637" imgH="3210050" progId="Excel.Chart.8">
                  <p:embed/>
                  <p:pic>
                    <p:nvPicPr>
                      <p:cNvPr id="0" name=""/>
                      <p:cNvPicPr>
                        <a:picLocks noChangeAspect="1" noChangeArrowheads="1"/>
                      </p:cNvPicPr>
                      <p:nvPr/>
                    </p:nvPicPr>
                    <p:blipFill>
                      <a:blip r:embed="rId4"/>
                      <a:srcRect/>
                      <a:stretch>
                        <a:fillRect/>
                      </a:stretch>
                    </p:blipFill>
                    <p:spPr bwMode="auto">
                      <a:xfrm>
                        <a:off x="568325" y="1625600"/>
                        <a:ext cx="8024813" cy="369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5" name="Rectangle 2"/>
          <p:cNvSpPr>
            <a:spLocks noChangeArrowheads="1"/>
          </p:cNvSpPr>
          <p:nvPr/>
        </p:nvSpPr>
        <p:spPr bwMode="black">
          <a:xfrm>
            <a:off x="174625" y="879475"/>
            <a:ext cx="8748713"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nSpc>
                <a:spcPct val="90000"/>
              </a:lnSpc>
            </a:pPr>
            <a:r>
              <a:rPr lang="zh-CN" altLang="en-US" sz="3200">
                <a:solidFill>
                  <a:srgbClr val="051AB3"/>
                </a:solidFill>
              </a:rPr>
              <a:t>模块修习情况统计图</a:t>
            </a:r>
            <a:r>
              <a:rPr lang="en-US" altLang="zh-CN" sz="3200">
                <a:solidFill>
                  <a:srgbClr val="051AB3"/>
                </a:solidFill>
              </a:rPr>
              <a:t>: </a:t>
            </a:r>
          </a:p>
        </p:txBody>
      </p:sp>
    </p:spTree>
    <p:extLst>
      <p:ext uri="{BB962C8B-B14F-4D97-AF65-F5344CB8AC3E}">
        <p14:creationId xmlns:p14="http://schemas.microsoft.com/office/powerpoint/2010/main" val="299345410"/>
      </p:ext>
    </p:extLst>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BCC74EA5-1DAA-466B-946B-AD18E5D44CD4}" type="slidenum">
              <a:rPr lang="ar-SA" altLang="en-US" smtClean="0"/>
              <a:pPr/>
              <a:t>32</a:t>
            </a:fld>
            <a:endParaRPr lang="en-US" altLang="en-US"/>
          </a:p>
        </p:txBody>
      </p:sp>
      <p:graphicFrame>
        <p:nvGraphicFramePr>
          <p:cNvPr id="5" name="Group 83"/>
          <p:cNvGraphicFramePr>
            <a:graphicFrameLocks noGrp="1"/>
          </p:cNvGraphicFramePr>
          <p:nvPr>
            <p:extLst/>
          </p:nvPr>
        </p:nvGraphicFramePr>
        <p:xfrm>
          <a:off x="286602" y="1709667"/>
          <a:ext cx="8415173" cy="4595599"/>
        </p:xfrm>
        <a:graphic>
          <a:graphicData uri="http://schemas.openxmlformats.org/drawingml/2006/table">
            <a:tbl>
              <a:tblPr/>
              <a:tblGrid>
                <a:gridCol w="1017202"/>
                <a:gridCol w="1354691"/>
                <a:gridCol w="2687304"/>
                <a:gridCol w="1097631"/>
                <a:gridCol w="693905"/>
                <a:gridCol w="1564440"/>
              </a:tblGrid>
              <a:tr h="541451">
                <a:tc gridSpan="2">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8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年  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8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教学模块</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8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学时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8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学分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8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备注</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1113">
                <a:tc rowSpan="2">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高一或</a:t>
                      </a:r>
                    </a:p>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高二</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第一学期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必修：信息技术基础</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defRPr/>
                      </a:pPr>
                      <a:r>
                        <a:rPr lang="en-US" altLang="zh-CN" sz="1600" dirty="0" smtClean="0">
                          <a:ea typeface="宋体" panose="02010600030101010101" pitchFamily="2" charset="-122"/>
                        </a:rPr>
                        <a:t>《</a:t>
                      </a:r>
                      <a:r>
                        <a:rPr lang="zh-CN" altLang="en-US" sz="1600" dirty="0" smtClean="0">
                          <a:ea typeface="宋体" panose="02010600030101010101" pitchFamily="2" charset="-122"/>
                        </a:rPr>
                        <a:t>信息技术基础</a:t>
                      </a:r>
                      <a:r>
                        <a:rPr lang="en-US" altLang="zh-CN" sz="1600" dirty="0" smtClean="0">
                          <a:ea typeface="宋体" panose="02010600030101010101" pitchFamily="2" charset="-122"/>
                        </a:rPr>
                        <a:t>》</a:t>
                      </a:r>
                      <a:r>
                        <a:rPr lang="zh-CN" altLang="en-US" sz="1600" dirty="0" smtClean="0">
                          <a:ea typeface="宋体" panose="02010600030101010101" pitchFamily="2" charset="-122"/>
                        </a:rPr>
                        <a:t>中调整部分内容，适当加强算法与程序设计基础的学习</a:t>
                      </a:r>
                      <a:endParaRPr lang="en-US" altLang="zh-CN" sz="1600" dirty="0" smtClean="0">
                        <a:ea typeface="宋体" panose="02010600030101010101" pitchFamily="2" charset="-122"/>
                      </a:endParaRPr>
                    </a:p>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defRPr/>
                      </a:pP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一考二用：学业水平考试、高考</a:t>
                      </a:r>
                      <a:r>
                        <a:rPr kumimoji="0" lang="en-US" altLang="zh-CN"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a:t>
                      </a: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第三类</a:t>
                      </a:r>
                      <a:r>
                        <a:rPr kumimoji="0" lang="en-US" altLang="zh-CN"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a:t>
                      </a:r>
                    </a:p>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endPar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57">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第二学期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限定选修： 多媒体技术应用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endPar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3178">
                <a:tc gridSpan="2">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高一、高二年级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四类选修课程自主选择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endPar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endPar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rPr>
                        <a:t>学校进行考核，认定学分</a:t>
                      </a:r>
                      <a:endParaRPr kumimoji="0" lang="en-US" altLang="zh-CN" sz="1600" b="1" i="0" u="none" strike="noStrike" cap="none" normalizeH="0" baseline="0" dirty="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2"/>
          <p:cNvSpPr txBox="1">
            <a:spLocks noChangeArrowheads="1"/>
          </p:cNvSpPr>
          <p:nvPr/>
        </p:nvSpPr>
        <p:spPr>
          <a:xfrm>
            <a:off x="174625" y="879475"/>
            <a:ext cx="8748713" cy="787400"/>
          </a:xfrm>
          <a:prstGeom prst="rect">
            <a:avLst/>
          </a:prstGeom>
        </p:spPr>
        <p:txBody>
          <a:bodyPr/>
          <a:lstStyle>
            <a:lvl1pPr algn="l" rtl="0" eaLnBrk="0" fontAlgn="base" hangingPunct="0">
              <a:lnSpc>
                <a:spcPct val="90000"/>
              </a:lnSpc>
              <a:spcBef>
                <a:spcPct val="0"/>
              </a:spcBef>
              <a:spcAft>
                <a:spcPct val="0"/>
              </a:spcAft>
              <a:defRPr sz="3200" b="1" kern="1200">
                <a:solidFill>
                  <a:srgbClr val="051AB3"/>
                </a:solidFill>
                <a:latin typeface="+mj-lt"/>
                <a:ea typeface="+mj-ea"/>
                <a:cs typeface="+mj-cs"/>
              </a:defRPr>
            </a:lvl1pPr>
            <a:lvl2pPr algn="l" rtl="0" eaLnBrk="0" fontAlgn="base" hangingPunct="0">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200" b="1">
                <a:solidFill>
                  <a:srgbClr val="051AB3"/>
                </a:solidFill>
                <a:latin typeface="Arial" panose="020B0604020202020204" pitchFamily="34" charset="0"/>
                <a:cs typeface="Arial" panose="020B0604020202020204" pitchFamily="34" charset="0"/>
              </a:defRPr>
            </a:lvl9pPr>
          </a:lstStyle>
          <a:p>
            <a:r>
              <a:rPr lang="en-US" altLang="zh-CN" smtClean="0">
                <a:ea typeface="宋体" panose="02010600030101010101" pitchFamily="2" charset="-122"/>
              </a:rPr>
              <a:t>2012</a:t>
            </a:r>
            <a:r>
              <a:rPr lang="zh-CN" altLang="en-US" smtClean="0">
                <a:ea typeface="宋体" panose="02010600030101010101" pitchFamily="2" charset="-122"/>
              </a:rPr>
              <a:t>年 高中信息技术深化课程改革实施方案</a:t>
            </a:r>
            <a:endParaRPr lang="zh-CN" altLang="en-US" dirty="0" smtClean="0">
              <a:ea typeface="宋体" panose="02010600030101010101" pitchFamily="2" charset="-122"/>
            </a:endParaRPr>
          </a:p>
        </p:txBody>
      </p:sp>
    </p:spTree>
    <p:extLst>
      <p:ext uri="{BB962C8B-B14F-4D97-AF65-F5344CB8AC3E}">
        <p14:creationId xmlns:p14="http://schemas.microsoft.com/office/powerpoint/2010/main" val="3258198545"/>
      </p:ext>
    </p:extLst>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zh-CN" altLang="en-US" smtClean="0">
                <a:ea typeface="宋体" panose="02010600030101010101" pitchFamily="2" charset="-122"/>
              </a:rPr>
              <a:t>教学内容调整</a:t>
            </a:r>
          </a:p>
        </p:txBody>
      </p:sp>
      <p:sp>
        <p:nvSpPr>
          <p:cNvPr id="26627" name="Rectangle 3"/>
          <p:cNvSpPr>
            <a:spLocks noGrp="1" noChangeArrowheads="1"/>
          </p:cNvSpPr>
          <p:nvPr>
            <p:ph type="body" idx="1"/>
          </p:nvPr>
        </p:nvSpPr>
        <p:spPr/>
        <p:txBody>
          <a:bodyPr/>
          <a:lstStyle/>
          <a:p>
            <a:r>
              <a:rPr lang="en-US" altLang="zh-CN" dirty="0" smtClean="0">
                <a:ea typeface="宋体" panose="02010600030101010101" pitchFamily="2" charset="-122"/>
              </a:rPr>
              <a:t>《</a:t>
            </a:r>
            <a:r>
              <a:rPr lang="zh-CN" altLang="en-US" dirty="0" smtClean="0">
                <a:ea typeface="宋体" panose="02010600030101010101" pitchFamily="2" charset="-122"/>
              </a:rPr>
              <a:t>信息技术基础</a:t>
            </a:r>
            <a:r>
              <a:rPr lang="en-US" altLang="zh-CN" dirty="0" smtClean="0">
                <a:ea typeface="宋体" panose="02010600030101010101" pitchFamily="2" charset="-122"/>
              </a:rPr>
              <a:t>》</a:t>
            </a:r>
            <a:r>
              <a:rPr lang="zh-CN" altLang="en-US" dirty="0" smtClean="0">
                <a:ea typeface="宋体" panose="02010600030101010101" pitchFamily="2" charset="-122"/>
              </a:rPr>
              <a:t>模块教学内容调整：</a:t>
            </a:r>
          </a:p>
          <a:p>
            <a:pPr lvl="1"/>
            <a:r>
              <a:rPr lang="zh-CN" altLang="en-US" dirty="0" smtClean="0">
                <a:ea typeface="宋体" panose="02010600030101010101" pitchFamily="2" charset="-122"/>
              </a:rPr>
              <a:t>一些已成为常识性的知识与技能不再重复教学：信息浏览、网上信息获取、浏览器的</a:t>
            </a:r>
            <a:r>
              <a:rPr lang="zh-CN" altLang="en-US" dirty="0">
                <a:ea typeface="宋体" panose="02010600030101010101" pitchFamily="2" charset="-122"/>
              </a:rPr>
              <a:t>使用</a:t>
            </a:r>
            <a:r>
              <a:rPr lang="zh-CN" altLang="en-US" dirty="0" smtClean="0">
                <a:ea typeface="宋体" panose="02010600030101010101" pitchFamily="2" charset="-122"/>
              </a:rPr>
              <a:t>等</a:t>
            </a:r>
            <a:endParaRPr lang="en-US" altLang="zh-CN" dirty="0" smtClean="0">
              <a:ea typeface="宋体" panose="02010600030101010101" pitchFamily="2" charset="-122"/>
            </a:endParaRPr>
          </a:p>
          <a:p>
            <a:pPr lvl="1"/>
            <a:r>
              <a:rPr lang="zh-CN" altLang="en-US" dirty="0" smtClean="0">
                <a:ea typeface="宋体" panose="02010600030101010101" pitchFamily="2" charset="-122"/>
              </a:rPr>
              <a:t>减少了义务教育阶段已深入学习，且不常用的内容：网页制作</a:t>
            </a:r>
          </a:p>
          <a:p>
            <a:pPr lvl="1"/>
            <a:r>
              <a:rPr lang="zh-CN" altLang="en-US" dirty="0" smtClean="0">
                <a:ea typeface="宋体" panose="02010600030101010101" pitchFamily="2" charset="-122"/>
              </a:rPr>
              <a:t>义务教育阶段已深入学习，但比较实用的信息处理方法继续加强：字表处理</a:t>
            </a:r>
          </a:p>
          <a:p>
            <a:pPr lvl="1"/>
            <a:r>
              <a:rPr lang="zh-CN" altLang="en-US" dirty="0" smtClean="0">
                <a:ea typeface="宋体" panose="02010600030101010101" pitchFamily="2" charset="-122"/>
              </a:rPr>
              <a:t>适当加强了信息技术本体知识的学习：算法与程序设计</a:t>
            </a:r>
          </a:p>
          <a:p>
            <a:pPr lvl="1"/>
            <a:r>
              <a:rPr lang="zh-CN" altLang="en-US" dirty="0" smtClean="0">
                <a:ea typeface="宋体" panose="02010600030101010101" pitchFamily="2" charset="-122"/>
              </a:rPr>
              <a:t>涉及到多媒体技术的部分内容整合到</a:t>
            </a:r>
            <a:r>
              <a:rPr lang="en-US" altLang="zh-CN" dirty="0" smtClean="0">
                <a:ea typeface="宋体" panose="02010600030101010101" pitchFamily="2" charset="-122"/>
              </a:rPr>
              <a:t>《</a:t>
            </a:r>
            <a:r>
              <a:rPr lang="zh-CN" altLang="en-US" dirty="0" smtClean="0">
                <a:ea typeface="宋体" panose="02010600030101010101" pitchFamily="2" charset="-122"/>
              </a:rPr>
              <a:t>多媒体技术应用</a:t>
            </a:r>
            <a:r>
              <a:rPr lang="en-US" altLang="zh-CN" dirty="0" smtClean="0">
                <a:ea typeface="宋体" panose="02010600030101010101" pitchFamily="2" charset="-122"/>
              </a:rPr>
              <a:t>》</a:t>
            </a:r>
            <a:r>
              <a:rPr lang="zh-CN" altLang="en-US" dirty="0" smtClean="0">
                <a:ea typeface="宋体" panose="02010600030101010101" pitchFamily="2" charset="-122"/>
              </a:rPr>
              <a:t>模块的学习中</a:t>
            </a:r>
          </a:p>
        </p:txBody>
      </p:sp>
    </p:spTree>
    <p:extLst>
      <p:ext uri="{BB962C8B-B14F-4D97-AF65-F5344CB8AC3E}">
        <p14:creationId xmlns:p14="http://schemas.microsoft.com/office/powerpoint/2010/main" val="2607654233"/>
      </p:ext>
    </p:extLst>
  </p:cSld>
  <p:clrMapOvr>
    <a:masterClrMapping/>
  </p:clrMapOvr>
  <p:transition spd="slow">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93044" name="Group 84"/>
          <p:cNvGraphicFramePr>
            <a:graphicFrameLocks noGrp="1"/>
          </p:cNvGraphicFramePr>
          <p:nvPr/>
        </p:nvGraphicFramePr>
        <p:xfrm>
          <a:off x="171450" y="839788"/>
          <a:ext cx="8583613" cy="5610226"/>
        </p:xfrm>
        <a:graphic>
          <a:graphicData uri="http://schemas.openxmlformats.org/drawingml/2006/table">
            <a:tbl>
              <a:tblPr/>
              <a:tblGrid>
                <a:gridCol w="839788"/>
                <a:gridCol w="1939925"/>
                <a:gridCol w="573087"/>
                <a:gridCol w="547688"/>
                <a:gridCol w="4683125"/>
              </a:tblGrid>
              <a:tr h="822972">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章</a:t>
                      </a:r>
                      <a:endParaRPr kumimoji="0" lang="zh-CN" altLang="en-US" sz="1600" b="1" i="0" u="none" strike="noStrike" cap="none" normalizeH="0" baseline="0" dirty="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内容</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现课时</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原课时</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调整及原因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81">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第一章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信息与信息技术</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1" i="0" u="none" strike="noStrike" kern="1200" cap="none" normalizeH="0" baseline="0" dirty="0" smtClean="0">
                          <a:ln>
                            <a:noFill/>
                          </a:ln>
                          <a:solidFill>
                            <a:schemeClr val="tx1"/>
                          </a:solidFill>
                          <a:effectLst/>
                          <a:latin typeface="Verdana" panose="020B0604030504040204" pitchFamily="34" charset="0"/>
                          <a:ea typeface="黑体" panose="02010609060101010101" pitchFamily="49" charset="-122"/>
                          <a:cs typeface="Arial" panose="020B0604020202020204" pitchFamily="34" charset="0"/>
                        </a:rPr>
                        <a:t>1</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3</a:t>
                      </a:r>
                      <a:endParaRPr kumimoji="0" lang="en-US" altLang="zh-CN" sz="1600" b="1"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rgbClr val="000000"/>
                          </a:solidFill>
                          <a:effectLst/>
                          <a:latin typeface="Verdana" panose="020B0604030504040204" pitchFamily="34" charset="0"/>
                          <a:ea typeface="黑体" panose="02010609060101010101" pitchFamily="49" charset="-122"/>
                          <a:cs typeface="Arial" panose="020B0604020202020204" pitchFamily="34" charset="0"/>
                        </a:rPr>
                        <a:t>信息编码</a:t>
                      </a: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整合到</a:t>
                      </a: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a:t>
                      </a: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多媒体技术应用</a:t>
                      </a: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a:t>
                      </a: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中</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8">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第二章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信息的来源与获取</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1</a:t>
                      </a:r>
                      <a:endParaRPr kumimoji="0" lang="en-US" altLang="zh-CN" sz="1600" b="1"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2</a:t>
                      </a:r>
                      <a:endParaRPr kumimoji="0" lang="en-US" altLang="zh-CN" sz="1600" b="1"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义务教育阶段必修内容，已成为常识性的知识与技能，渗透在平时的实践中应用</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44">
                <a:tc rowSpan="4">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第三章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信息的加工</a:t>
                      </a:r>
                      <a:endParaRPr kumimoji="0" lang="zh-CN" altLang="en-US" sz="1600" b="1" i="0" u="none" strike="noStrike" cap="none" normalizeH="0" baseline="0" dirty="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1" i="0" u="none" strike="noStrike" cap="none" normalizeH="0" baseline="0" dirty="0" smtClean="0">
                          <a:ln>
                            <a:noFill/>
                          </a:ln>
                          <a:solidFill>
                            <a:srgbClr val="FF0000"/>
                          </a:solidFill>
                          <a:effectLst/>
                          <a:latin typeface="Verdana" panose="020B0604030504040204" pitchFamily="34" charset="0"/>
                          <a:ea typeface="黑体" panose="02010609060101010101" pitchFamily="49" charset="-122"/>
                          <a:cs typeface="Arial" panose="020B0604020202020204" pitchFamily="34" charset="0"/>
                        </a:rPr>
                        <a:t>20</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12</a:t>
                      </a:r>
                      <a:endParaRPr kumimoji="0" lang="en-US" altLang="zh-CN" sz="1600" b="1"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rgbClr val="000000"/>
                          </a:solidFill>
                          <a:effectLst/>
                          <a:latin typeface="Verdana" panose="020B0604030504040204" pitchFamily="34" charset="0"/>
                          <a:ea typeface="黑体" panose="02010609060101010101" pitchFamily="49" charset="-122"/>
                          <a:cs typeface="Arial" panose="020B0604020202020204" pitchFamily="34" charset="0"/>
                        </a:rPr>
                        <a:t>有关多媒体的内容</a:t>
                      </a: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整合到</a:t>
                      </a: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a:t>
                      </a: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多媒体技术应用</a:t>
                      </a: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a:t>
                      </a: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中</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字、表处理在初中阶段已有一定基础</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58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l"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defRPr/>
                      </a:pPr>
                      <a:r>
                        <a:rPr kumimoji="0" lang="zh-CN" altLang="en-US" sz="1600" b="0" i="0" u="none" strike="noStrike" kern="1200" cap="none" normalizeH="0" baseline="0" dirty="0" smtClean="0">
                          <a:ln>
                            <a:noFill/>
                          </a:ln>
                          <a:solidFill>
                            <a:srgbClr val="FF0000"/>
                          </a:solidFill>
                          <a:effectLst/>
                          <a:latin typeface="Verdana" panose="020B0604030504040204" pitchFamily="34" charset="0"/>
                          <a:ea typeface="黑体" panose="02010609060101010101" pitchFamily="49" charset="-122"/>
                          <a:cs typeface="Arial" panose="020B0604020202020204" pitchFamily="34" charset="0"/>
                        </a:rPr>
                        <a:t>加强算法基础要求，用</a:t>
                      </a:r>
                      <a:r>
                        <a:rPr kumimoji="0" lang="en-US" altLang="zh-CN" sz="1600" b="0" i="0" u="none" strike="noStrike" kern="1200" cap="none" normalizeH="0" baseline="0" dirty="0" smtClean="0">
                          <a:ln>
                            <a:noFill/>
                          </a:ln>
                          <a:solidFill>
                            <a:srgbClr val="FF0000"/>
                          </a:solidFill>
                          <a:effectLst/>
                          <a:latin typeface="Verdana" panose="020B0604030504040204" pitchFamily="34" charset="0"/>
                          <a:ea typeface="黑体" panose="02010609060101010101" pitchFamily="49" charset="-122"/>
                          <a:cs typeface="Arial" panose="020B0604020202020204" pitchFamily="34" charset="0"/>
                        </a:rPr>
                        <a:t>VB</a:t>
                      </a:r>
                      <a:r>
                        <a:rPr kumimoji="0" lang="zh-CN" altLang="en-US" sz="1600" b="0" i="0" u="none" strike="noStrike" kern="1200" cap="none" normalizeH="0" baseline="0" dirty="0" smtClean="0">
                          <a:ln>
                            <a:noFill/>
                          </a:ln>
                          <a:solidFill>
                            <a:srgbClr val="FF0000"/>
                          </a:solidFill>
                          <a:effectLst/>
                          <a:latin typeface="Verdana" panose="020B0604030504040204" pitchFamily="34" charset="0"/>
                          <a:ea typeface="黑体" panose="02010609060101010101" pitchFamily="49" charset="-122"/>
                          <a:cs typeface="Arial" panose="020B0604020202020204" pitchFamily="34" charset="0"/>
                        </a:rPr>
                        <a:t>代替</a:t>
                      </a:r>
                      <a:r>
                        <a:rPr kumimoji="0" lang="en-US" altLang="zh-CN" sz="1600" b="0" i="0" u="none" strike="noStrike" kern="1200" cap="none" normalizeH="0" baseline="0" dirty="0" smtClean="0">
                          <a:ln>
                            <a:noFill/>
                          </a:ln>
                          <a:solidFill>
                            <a:srgbClr val="FF0000"/>
                          </a:solidFill>
                          <a:effectLst/>
                          <a:latin typeface="Verdana" panose="020B0604030504040204" pitchFamily="34" charset="0"/>
                          <a:ea typeface="黑体" panose="02010609060101010101" pitchFamily="49" charset="-122"/>
                          <a:cs typeface="Arial" panose="020B0604020202020204" pitchFamily="34" charset="0"/>
                        </a:rPr>
                        <a:t>QB</a:t>
                      </a:r>
                      <a:endParaRPr kumimoji="0" lang="zh-CN" altLang="en-US" sz="1600" b="0" i="0" u="none" strike="noStrike" kern="1200" cap="none" normalizeH="0" baseline="0" dirty="0" smtClean="0">
                        <a:ln>
                          <a:noFill/>
                        </a:ln>
                        <a:solidFill>
                          <a:srgbClr val="FF0000"/>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智能处理要求与教材一致</a:t>
                      </a:r>
                      <a:endParaRPr kumimoji="0" lang="zh-CN" altLang="en-US" sz="1600" b="1" i="0" u="none" strike="noStrike" cap="none" normalizeH="0" baseline="0" dirty="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8">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第四章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信息的管理</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1" i="0" u="none" strike="noStrike" cap="none" normalizeH="0" baseline="0" dirty="0" smtClean="0">
                          <a:ln>
                            <a:noFill/>
                          </a:ln>
                          <a:solidFill>
                            <a:srgbClr val="FF0000"/>
                          </a:solidFill>
                          <a:effectLst/>
                          <a:latin typeface="Verdana" panose="020B0604030504040204" pitchFamily="34" charset="0"/>
                          <a:ea typeface="黑体" panose="02010609060101010101" pitchFamily="49" charset="-122"/>
                          <a:cs typeface="Arial" panose="020B0604020202020204" pitchFamily="34" charset="0"/>
                        </a:rPr>
                        <a:t>5</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3</a:t>
                      </a:r>
                      <a:endParaRPr kumimoji="0" lang="en-US" altLang="zh-CN" sz="1600" b="1"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有关数据库的操作要求与教材一致</a:t>
                      </a:r>
                      <a:endParaRPr kumimoji="0" lang="zh-CN" altLang="en-US" sz="1600" b="1" i="0" u="none" strike="noStrike" cap="none" normalizeH="0" baseline="0" dirty="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8">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第五章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信息的表达与交流</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3</a:t>
                      </a:r>
                      <a:endParaRPr kumimoji="0" lang="en-US" altLang="zh-CN" sz="1600" b="1"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3</a:t>
                      </a:r>
                      <a:endParaRPr kumimoji="0" lang="en-US" altLang="zh-CN" sz="1600" b="1"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对内容、原理、方式等应作适当的整合、加深和渗透</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558">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第六章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网页的设计与制作</a:t>
                      </a:r>
                      <a:endParaRPr kumimoji="0" lang="zh-CN" altLang="en-US" sz="1600" b="1" i="0" u="none" strike="noStrike" cap="none" normalizeH="0" baseline="0" dirty="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1" i="0" u="none" strike="noStrike" cap="none" normalizeH="0" baseline="0" dirty="0" smtClean="0">
                          <a:ln>
                            <a:noFill/>
                          </a:ln>
                          <a:solidFill>
                            <a:schemeClr val="tx1"/>
                          </a:solidFill>
                          <a:effectLst/>
                          <a:latin typeface="Verdana" panose="020B0604030504040204" pitchFamily="34" charset="0"/>
                          <a:ea typeface="黑体" panose="02010609060101010101" pitchFamily="49" charset="-122"/>
                          <a:cs typeface="Arial" panose="020B0604020202020204" pitchFamily="34" charset="0"/>
                        </a:rPr>
                        <a:t>1</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7</a:t>
                      </a:r>
                      <a:endParaRPr kumimoji="0" lang="en-US" altLang="zh-CN" sz="1600" b="1"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义务教育阶段已深入学习，日常学习和生活中已不常用</a:t>
                      </a:r>
                      <a:endParaRPr kumimoji="0" lang="zh-CN" altLang="en-US" sz="1600" b="1" i="0" u="none" strike="noStrike" cap="none" normalizeH="0" baseline="0" dirty="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8">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第七章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信息技术与社会</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1</a:t>
                      </a:r>
                      <a:endParaRPr kumimoji="0" lang="en-US" altLang="zh-CN" sz="1600" b="1"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2</a:t>
                      </a:r>
                      <a:endParaRPr kumimoji="0" lang="en-US" altLang="zh-CN" sz="1600" b="1"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常识性的知识</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8">
                <a:tc gridSpan="2">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合计</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1"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32</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1"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32</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　</a:t>
                      </a:r>
                      <a:endParaRPr kumimoji="0" lang="zh-CN" altLang="en-US" sz="1600" b="1" i="0" u="none" strike="noStrike" cap="none" normalizeH="0" baseline="0" dirty="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717" name="Text Box 6"/>
          <p:cNvSpPr txBox="1">
            <a:spLocks noChangeArrowheads="1"/>
          </p:cNvSpPr>
          <p:nvPr/>
        </p:nvSpPr>
        <p:spPr bwMode="auto">
          <a:xfrm>
            <a:off x="268288" y="246063"/>
            <a:ext cx="5743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en-US" altLang="zh-CN" sz="1800">
                <a:solidFill>
                  <a:schemeClr val="tx1"/>
                </a:solidFill>
              </a:rPr>
              <a:t>《</a:t>
            </a:r>
            <a:r>
              <a:rPr lang="zh-CN" altLang="en-US" sz="1800">
                <a:solidFill>
                  <a:schemeClr val="tx1"/>
                </a:solidFill>
              </a:rPr>
              <a:t>信息技术基础</a:t>
            </a:r>
            <a:r>
              <a:rPr lang="en-US" altLang="zh-CN" sz="1800">
                <a:solidFill>
                  <a:schemeClr val="tx1"/>
                </a:solidFill>
              </a:rPr>
              <a:t>》</a:t>
            </a:r>
            <a:r>
              <a:rPr lang="zh-CN" altLang="en-US" sz="1800">
                <a:solidFill>
                  <a:schemeClr val="tx1"/>
                </a:solidFill>
              </a:rPr>
              <a:t>教学指导意见（</a:t>
            </a:r>
            <a:r>
              <a:rPr lang="en-US" altLang="zh-CN" sz="1800">
                <a:solidFill>
                  <a:schemeClr val="tx1"/>
                </a:solidFill>
              </a:rPr>
              <a:t>2012</a:t>
            </a:r>
            <a:r>
              <a:rPr lang="zh-CN" altLang="en-US" sz="1800">
                <a:solidFill>
                  <a:schemeClr val="tx1"/>
                </a:solidFill>
              </a:rPr>
              <a:t>版）总览</a:t>
            </a:r>
          </a:p>
        </p:txBody>
      </p:sp>
    </p:spTree>
    <p:extLst>
      <p:ext uri="{BB962C8B-B14F-4D97-AF65-F5344CB8AC3E}">
        <p14:creationId xmlns:p14="http://schemas.microsoft.com/office/powerpoint/2010/main" val="4268912524"/>
      </p:ext>
    </p:extLst>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p:cNvSpPr>
            <a:spLocks noGrp="1"/>
          </p:cNvSpPr>
          <p:nvPr>
            <p:ph type="sldNum" sz="quarter" idx="10"/>
          </p:nvPr>
        </p:nvSpPr>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B0A1E9F7-C0CB-4DE2-B5CF-81C45B91A56A}" type="slidenum">
              <a:rPr lang="ar-SA" altLang="en-US" sz="1000">
                <a:solidFill>
                  <a:schemeClr val="bg1"/>
                </a:solidFill>
              </a:rPr>
              <a:pPr/>
              <a:t>35</a:t>
            </a:fld>
            <a:endParaRPr lang="en-US" altLang="en-US" sz="1000">
              <a:solidFill>
                <a:schemeClr val="bg1"/>
              </a:solidFill>
            </a:endParaRPr>
          </a:p>
        </p:txBody>
      </p:sp>
      <p:sp>
        <p:nvSpPr>
          <p:cNvPr id="8195" name="Rectangle 2"/>
          <p:cNvSpPr>
            <a:spLocks noGrp="1" noChangeArrowheads="1"/>
          </p:cNvSpPr>
          <p:nvPr>
            <p:ph type="title"/>
          </p:nvPr>
        </p:nvSpPr>
        <p:spPr>
          <a:xfrm>
            <a:off x="0" y="879475"/>
            <a:ext cx="9144000" cy="787400"/>
          </a:xfrm>
        </p:spPr>
        <p:txBody>
          <a:bodyPr/>
          <a:lstStyle/>
          <a:p>
            <a:r>
              <a:rPr lang="zh-CN" altLang="en-US" dirty="0" smtClean="0">
                <a:ea typeface="宋体" panose="02010600030101010101" pitchFamily="2" charset="-122"/>
              </a:rPr>
              <a:t>浙江省义务教育阶段信息技术教学：</a:t>
            </a:r>
          </a:p>
        </p:txBody>
      </p:sp>
      <p:sp>
        <p:nvSpPr>
          <p:cNvPr id="8196" name="Rectangle 3"/>
          <p:cNvSpPr>
            <a:spLocks noGrp="1" noChangeArrowheads="1"/>
          </p:cNvSpPr>
          <p:nvPr>
            <p:ph type="body" idx="1"/>
          </p:nvPr>
        </p:nvSpPr>
        <p:spPr>
          <a:xfrm>
            <a:off x="174625" y="1673226"/>
            <a:ext cx="8748713" cy="2830536"/>
          </a:xfrm>
        </p:spPr>
        <p:txBody>
          <a:bodyPr/>
          <a:lstStyle/>
          <a:p>
            <a:pPr>
              <a:lnSpc>
                <a:spcPct val="90000"/>
              </a:lnSpc>
            </a:pPr>
            <a:r>
              <a:rPr lang="en-US" altLang="zh-CN" sz="2800" dirty="0" smtClean="0">
                <a:ea typeface="宋体" panose="02010600030101010101" pitchFamily="2" charset="-122"/>
              </a:rPr>
              <a:t>2002</a:t>
            </a:r>
            <a:r>
              <a:rPr lang="zh-CN" altLang="en-US" sz="2800" dirty="0" smtClean="0">
                <a:ea typeface="宋体" panose="02010600030101010101" pitchFamily="2" charset="-122"/>
              </a:rPr>
              <a:t>年浙江省开始在义务教育阶段实施课程改革（小学、初中同时推进），制定了浙江省义务教育阶段信息技术课程设置指导意见</a:t>
            </a:r>
          </a:p>
          <a:p>
            <a:pPr lvl="1">
              <a:lnSpc>
                <a:spcPct val="90000"/>
              </a:lnSpc>
            </a:pPr>
            <a:r>
              <a:rPr lang="zh-CN" altLang="en-US" sz="2400" dirty="0" smtClean="0">
                <a:ea typeface="宋体" panose="02010600030101010101" pitchFamily="2" charset="-122"/>
              </a:rPr>
              <a:t>小学：</a:t>
            </a:r>
            <a:r>
              <a:rPr lang="en-US" altLang="zh-CN" sz="2400" dirty="0" smtClean="0">
                <a:ea typeface="宋体" panose="02010600030101010101" pitchFamily="2" charset="-122"/>
              </a:rPr>
              <a:t>3—6</a:t>
            </a:r>
            <a:r>
              <a:rPr lang="zh-CN" altLang="en-US" sz="2400" dirty="0" smtClean="0">
                <a:ea typeface="宋体" panose="02010600030101010101" pitchFamily="2" charset="-122"/>
              </a:rPr>
              <a:t>年级，每周</a:t>
            </a:r>
            <a:r>
              <a:rPr lang="en-US" altLang="zh-CN" sz="2400" dirty="0" smtClean="0">
                <a:ea typeface="宋体" panose="02010600030101010101" pitchFamily="2" charset="-122"/>
              </a:rPr>
              <a:t>1</a:t>
            </a:r>
            <a:r>
              <a:rPr lang="zh-CN" altLang="en-US" sz="2400" dirty="0" smtClean="0">
                <a:ea typeface="宋体" panose="02010600030101010101" pitchFamily="2" charset="-122"/>
              </a:rPr>
              <a:t>课时，共约</a:t>
            </a:r>
            <a:r>
              <a:rPr lang="en-US" altLang="zh-CN" sz="2400" dirty="0" smtClean="0">
                <a:ea typeface="宋体" panose="02010600030101010101" pitchFamily="2" charset="-122"/>
              </a:rPr>
              <a:t>120</a:t>
            </a:r>
            <a:r>
              <a:rPr lang="zh-CN" altLang="en-US" sz="2400" dirty="0" smtClean="0">
                <a:ea typeface="宋体" panose="02010600030101010101" pitchFamily="2" charset="-122"/>
              </a:rPr>
              <a:t>课时</a:t>
            </a:r>
          </a:p>
          <a:p>
            <a:pPr lvl="1">
              <a:lnSpc>
                <a:spcPct val="90000"/>
              </a:lnSpc>
            </a:pPr>
            <a:r>
              <a:rPr lang="zh-CN" altLang="en-US" sz="2400" dirty="0" smtClean="0">
                <a:ea typeface="宋体" panose="02010600030101010101" pitchFamily="2" charset="-122"/>
              </a:rPr>
              <a:t>初中：</a:t>
            </a:r>
            <a:r>
              <a:rPr lang="en-US" altLang="zh-CN" sz="2400" dirty="0" smtClean="0">
                <a:ea typeface="宋体" panose="02010600030101010101" pitchFamily="2" charset="-122"/>
              </a:rPr>
              <a:t>7—9</a:t>
            </a:r>
            <a:r>
              <a:rPr lang="zh-CN" altLang="en-US" sz="2400" dirty="0" smtClean="0">
                <a:ea typeface="宋体" panose="02010600030101010101" pitchFamily="2" charset="-122"/>
              </a:rPr>
              <a:t>年级，每周</a:t>
            </a:r>
            <a:r>
              <a:rPr lang="en-US" altLang="zh-CN" sz="2400" dirty="0" smtClean="0">
                <a:ea typeface="宋体" panose="02010600030101010101" pitchFamily="2" charset="-122"/>
              </a:rPr>
              <a:t>2</a:t>
            </a:r>
            <a:r>
              <a:rPr lang="zh-CN" altLang="en-US" sz="2400" dirty="0" smtClean="0">
                <a:ea typeface="宋体" panose="02010600030101010101" pitchFamily="2" charset="-122"/>
              </a:rPr>
              <a:t>课时，共约</a:t>
            </a:r>
            <a:r>
              <a:rPr lang="en-US" altLang="zh-CN" sz="2400" dirty="0" smtClean="0">
                <a:ea typeface="宋体" panose="02010600030101010101" pitchFamily="2" charset="-122"/>
              </a:rPr>
              <a:t>120</a:t>
            </a:r>
            <a:r>
              <a:rPr lang="zh-CN" altLang="en-US" sz="2400" dirty="0" smtClean="0">
                <a:ea typeface="宋体" panose="02010600030101010101" pitchFamily="2" charset="-122"/>
              </a:rPr>
              <a:t>－</a:t>
            </a:r>
            <a:r>
              <a:rPr lang="en-US" altLang="zh-CN" sz="2400" dirty="0" smtClean="0">
                <a:ea typeface="宋体" panose="02010600030101010101" pitchFamily="2" charset="-122"/>
              </a:rPr>
              <a:t>180</a:t>
            </a:r>
            <a:r>
              <a:rPr lang="zh-CN" altLang="en-US" sz="2400" dirty="0" smtClean="0">
                <a:ea typeface="宋体" panose="02010600030101010101" pitchFamily="2" charset="-122"/>
              </a:rPr>
              <a:t>课时</a:t>
            </a:r>
          </a:p>
        </p:txBody>
      </p:sp>
    </p:spTree>
    <p:extLst>
      <p:ext uri="{BB962C8B-B14F-4D97-AF65-F5344CB8AC3E}">
        <p14:creationId xmlns:p14="http://schemas.microsoft.com/office/powerpoint/2010/main" val="3951805134"/>
      </p:ext>
    </p:extLst>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3"/>
          <p:cNvSpPr>
            <a:spLocks noGrp="1"/>
          </p:cNvSpPr>
          <p:nvPr>
            <p:ph type="sldNum" sz="quarter" idx="10"/>
          </p:nvPr>
        </p:nvSpPr>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7D2C716D-F8C0-4C2D-A18D-B61E697BB733}" type="slidenum">
              <a:rPr lang="ar-SA" altLang="en-US" sz="1000">
                <a:solidFill>
                  <a:schemeClr val="bg1"/>
                </a:solidFill>
              </a:rPr>
              <a:pPr/>
              <a:t>36</a:t>
            </a:fld>
            <a:endParaRPr lang="en-US" altLang="en-US" sz="1000">
              <a:solidFill>
                <a:schemeClr val="bg1"/>
              </a:solidFill>
            </a:endParaRPr>
          </a:p>
        </p:txBody>
      </p:sp>
      <p:pic>
        <p:nvPicPr>
          <p:cNvPr id="9219"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6988"/>
            <a:ext cx="91440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59160"/>
      </p:ext>
    </p:extLst>
  </p:cSld>
  <p:clrMapOvr>
    <a:masterClrMapping/>
  </p:clrMapOvr>
  <p:transition spd="slow">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a:extLst>
              <a:ext uri="{28A0092B-C50C-407E-A947-70E740481C1C}">
                <a14:useLocalDpi xmlns:a14="http://schemas.microsoft.com/office/drawing/2010/main" val="0"/>
              </a:ext>
            </a:extLst>
          </a:blip>
          <a:srcRect l="810" t="2010" r="1559" b="497"/>
          <a:stretch>
            <a:fillRect/>
          </a:stretch>
        </p:blipFill>
        <p:spPr bwMode="auto">
          <a:xfrm>
            <a:off x="28575" y="739775"/>
            <a:ext cx="9086850"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913482"/>
      </p:ext>
    </p:extLst>
  </p:cSld>
  <p:clrMapOvr>
    <a:masterClrMapping/>
  </p:clrMapOvr>
  <p:transition spd="slow">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27B980EA-575C-4F09-B1EA-C3E39313FA38}" type="slidenum">
              <a:rPr lang="ar-SA" altLang="en-US" smtClean="0"/>
              <a:pPr/>
              <a:t>38</a:t>
            </a:fld>
            <a:endParaRPr lang="en-US" altLang="en-US"/>
          </a:p>
        </p:txBody>
      </p:sp>
      <p:pic>
        <p:nvPicPr>
          <p:cNvPr id="3" name="图片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952" y="848047"/>
            <a:ext cx="7438095" cy="5161905"/>
          </a:xfrm>
          <a:prstGeom prst="rect">
            <a:avLst/>
          </a:prstGeom>
          <a:noFill/>
          <a:ln w="12700">
            <a:solidFill>
              <a:schemeClr val="tx1"/>
            </a:solidFill>
          </a:ln>
        </p:spPr>
      </p:pic>
    </p:spTree>
    <p:extLst>
      <p:ext uri="{BB962C8B-B14F-4D97-AF65-F5344CB8AC3E}">
        <p14:creationId xmlns:p14="http://schemas.microsoft.com/office/powerpoint/2010/main" val="2443501119"/>
      </p:ext>
    </p:extLst>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93044" name="Group 84"/>
          <p:cNvGraphicFramePr>
            <a:graphicFrameLocks noGrp="1"/>
          </p:cNvGraphicFramePr>
          <p:nvPr/>
        </p:nvGraphicFramePr>
        <p:xfrm>
          <a:off x="171450" y="839788"/>
          <a:ext cx="8583613" cy="5610226"/>
        </p:xfrm>
        <a:graphic>
          <a:graphicData uri="http://schemas.openxmlformats.org/drawingml/2006/table">
            <a:tbl>
              <a:tblPr/>
              <a:tblGrid>
                <a:gridCol w="839788"/>
                <a:gridCol w="1939925"/>
                <a:gridCol w="573087"/>
                <a:gridCol w="547688"/>
                <a:gridCol w="4683125"/>
              </a:tblGrid>
              <a:tr h="822972">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章</a:t>
                      </a:r>
                      <a:endParaRPr kumimoji="0" lang="zh-CN" altLang="en-US" sz="1600" b="1" i="0" u="none" strike="noStrike" cap="none" normalizeH="0" baseline="0" dirty="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内容</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现课时</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原课时</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调整及原因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81">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第一章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信息与信息技术</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1" i="0" u="none" strike="noStrike" kern="1200" cap="none" normalizeH="0" baseline="0" dirty="0" smtClean="0">
                          <a:ln>
                            <a:noFill/>
                          </a:ln>
                          <a:solidFill>
                            <a:schemeClr val="tx1"/>
                          </a:solidFill>
                          <a:effectLst/>
                          <a:latin typeface="Verdana" panose="020B0604030504040204" pitchFamily="34" charset="0"/>
                          <a:ea typeface="黑体" panose="02010609060101010101" pitchFamily="49" charset="-122"/>
                          <a:cs typeface="Arial" panose="020B0604020202020204" pitchFamily="34" charset="0"/>
                        </a:rPr>
                        <a:t>1</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3</a:t>
                      </a:r>
                      <a:endParaRPr kumimoji="0" lang="en-US" altLang="zh-CN" sz="1600" b="1"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rgbClr val="000000"/>
                          </a:solidFill>
                          <a:effectLst/>
                          <a:latin typeface="Verdana" panose="020B0604030504040204" pitchFamily="34" charset="0"/>
                          <a:ea typeface="黑体" panose="02010609060101010101" pitchFamily="49" charset="-122"/>
                          <a:cs typeface="Arial" panose="020B0604020202020204" pitchFamily="34" charset="0"/>
                        </a:rPr>
                        <a:t>信息编码</a:t>
                      </a: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整合到</a:t>
                      </a: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a:t>
                      </a: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多媒体技术应用</a:t>
                      </a: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a:t>
                      </a: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中</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8">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第二章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信息的来源与获取</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1</a:t>
                      </a:r>
                      <a:endParaRPr kumimoji="0" lang="en-US" altLang="zh-CN" sz="1600" b="1"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2</a:t>
                      </a:r>
                      <a:endParaRPr kumimoji="0" lang="en-US" altLang="zh-CN" sz="1600" b="1"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义务教育阶段必修内容，已成为常识性的知识与技能，渗透在平时的实践中应用</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44">
                <a:tc rowSpan="4">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第三章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信息的加工</a:t>
                      </a:r>
                      <a:endParaRPr kumimoji="0" lang="zh-CN" altLang="en-US" sz="1600" b="1" i="0" u="none" strike="noStrike" cap="none" normalizeH="0" baseline="0" dirty="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1" i="0" u="none" strike="noStrike" cap="none" normalizeH="0" baseline="0" dirty="0" smtClean="0">
                          <a:ln>
                            <a:noFill/>
                          </a:ln>
                          <a:solidFill>
                            <a:srgbClr val="FF0000"/>
                          </a:solidFill>
                          <a:effectLst/>
                          <a:latin typeface="Verdana" panose="020B0604030504040204" pitchFamily="34" charset="0"/>
                          <a:ea typeface="黑体" panose="02010609060101010101" pitchFamily="49" charset="-122"/>
                          <a:cs typeface="Arial" panose="020B0604020202020204" pitchFamily="34" charset="0"/>
                        </a:rPr>
                        <a:t>20</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12</a:t>
                      </a:r>
                      <a:endParaRPr kumimoji="0" lang="en-US" altLang="zh-CN" sz="1600" b="1"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rgbClr val="000000"/>
                          </a:solidFill>
                          <a:effectLst/>
                          <a:latin typeface="Verdana" panose="020B0604030504040204" pitchFamily="34" charset="0"/>
                          <a:ea typeface="黑体" panose="02010609060101010101" pitchFamily="49" charset="-122"/>
                          <a:cs typeface="Arial" panose="020B0604020202020204" pitchFamily="34" charset="0"/>
                        </a:rPr>
                        <a:t>有关多媒体的内容</a:t>
                      </a: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整合到</a:t>
                      </a: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a:t>
                      </a: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多媒体技术应用</a:t>
                      </a: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a:t>
                      </a: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中</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65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字、表处理在初中阶段已有一定基础</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58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l"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defRPr/>
                      </a:pPr>
                      <a:r>
                        <a:rPr kumimoji="0" lang="zh-CN" altLang="en-US" sz="1600" b="0" i="0" u="none" strike="noStrike" kern="1200" cap="none" normalizeH="0" baseline="0" dirty="0" smtClean="0">
                          <a:ln>
                            <a:noFill/>
                          </a:ln>
                          <a:solidFill>
                            <a:srgbClr val="FF0000"/>
                          </a:solidFill>
                          <a:effectLst/>
                          <a:latin typeface="Verdana" panose="020B0604030504040204" pitchFamily="34" charset="0"/>
                          <a:ea typeface="黑体" panose="02010609060101010101" pitchFamily="49" charset="-122"/>
                          <a:cs typeface="Arial" panose="020B0604020202020204" pitchFamily="34" charset="0"/>
                        </a:rPr>
                        <a:t>加强算法基础要求，用</a:t>
                      </a:r>
                      <a:r>
                        <a:rPr kumimoji="0" lang="en-US" altLang="zh-CN" sz="1600" b="0" i="0" u="none" strike="noStrike" kern="1200" cap="none" normalizeH="0" baseline="0" dirty="0" smtClean="0">
                          <a:ln>
                            <a:noFill/>
                          </a:ln>
                          <a:solidFill>
                            <a:srgbClr val="FF0000"/>
                          </a:solidFill>
                          <a:effectLst/>
                          <a:latin typeface="Verdana" panose="020B0604030504040204" pitchFamily="34" charset="0"/>
                          <a:ea typeface="黑体" panose="02010609060101010101" pitchFamily="49" charset="-122"/>
                          <a:cs typeface="Arial" panose="020B0604020202020204" pitchFamily="34" charset="0"/>
                        </a:rPr>
                        <a:t>VB</a:t>
                      </a:r>
                      <a:r>
                        <a:rPr kumimoji="0" lang="zh-CN" altLang="en-US" sz="1600" b="0" i="0" u="none" strike="noStrike" kern="1200" cap="none" normalizeH="0" baseline="0" dirty="0" smtClean="0">
                          <a:ln>
                            <a:noFill/>
                          </a:ln>
                          <a:solidFill>
                            <a:srgbClr val="FF0000"/>
                          </a:solidFill>
                          <a:effectLst/>
                          <a:latin typeface="Verdana" panose="020B0604030504040204" pitchFamily="34" charset="0"/>
                          <a:ea typeface="黑体" panose="02010609060101010101" pitchFamily="49" charset="-122"/>
                          <a:cs typeface="Arial" panose="020B0604020202020204" pitchFamily="34" charset="0"/>
                        </a:rPr>
                        <a:t>代替</a:t>
                      </a:r>
                      <a:r>
                        <a:rPr kumimoji="0" lang="en-US" altLang="zh-CN" sz="1600" b="0" i="0" u="none" strike="noStrike" kern="1200" cap="none" normalizeH="0" baseline="0" dirty="0" smtClean="0">
                          <a:ln>
                            <a:noFill/>
                          </a:ln>
                          <a:solidFill>
                            <a:srgbClr val="FF0000"/>
                          </a:solidFill>
                          <a:effectLst/>
                          <a:latin typeface="Verdana" panose="020B0604030504040204" pitchFamily="34" charset="0"/>
                          <a:ea typeface="黑体" panose="02010609060101010101" pitchFamily="49" charset="-122"/>
                          <a:cs typeface="Arial" panose="020B0604020202020204" pitchFamily="34" charset="0"/>
                        </a:rPr>
                        <a:t>QB</a:t>
                      </a:r>
                      <a:endParaRPr kumimoji="0" lang="zh-CN" altLang="en-US" sz="1600" b="0" i="0" u="none" strike="noStrike" kern="1200" cap="none" normalizeH="0" baseline="0" dirty="0" smtClean="0">
                        <a:ln>
                          <a:noFill/>
                        </a:ln>
                        <a:solidFill>
                          <a:srgbClr val="FF0000"/>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智能处理要求与教材一致</a:t>
                      </a:r>
                      <a:endParaRPr kumimoji="0" lang="zh-CN" altLang="en-US" sz="1600" b="1" i="0" u="none" strike="noStrike" cap="none" normalizeH="0" baseline="0" dirty="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8">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第四章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信息的管理</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1" i="0" u="none" strike="noStrike" cap="none" normalizeH="0" baseline="0" dirty="0" smtClean="0">
                          <a:ln>
                            <a:noFill/>
                          </a:ln>
                          <a:solidFill>
                            <a:srgbClr val="FF0000"/>
                          </a:solidFill>
                          <a:effectLst/>
                          <a:latin typeface="Verdana" panose="020B0604030504040204" pitchFamily="34" charset="0"/>
                          <a:ea typeface="黑体" panose="02010609060101010101" pitchFamily="49" charset="-122"/>
                          <a:cs typeface="Arial" panose="020B0604020202020204" pitchFamily="34" charset="0"/>
                        </a:rPr>
                        <a:t>5</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3</a:t>
                      </a:r>
                      <a:endParaRPr kumimoji="0" lang="en-US" altLang="zh-CN" sz="1600" b="1"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有关数据库的操作要求与教材一致</a:t>
                      </a:r>
                      <a:endParaRPr kumimoji="0" lang="zh-CN" altLang="en-US" sz="1600" b="1" i="0" u="none" strike="noStrike" cap="none" normalizeH="0" baseline="0" dirty="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128">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第五章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信息的表达与交流</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3</a:t>
                      </a:r>
                      <a:endParaRPr kumimoji="0" lang="en-US" altLang="zh-CN" sz="1600" b="1"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3</a:t>
                      </a:r>
                      <a:endParaRPr kumimoji="0" lang="en-US" altLang="zh-CN" sz="1600" b="1"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对内容、原理、方式等应作适当的整合、加深和渗透</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558">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第六章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网页的设计与制作</a:t>
                      </a:r>
                      <a:endParaRPr kumimoji="0" lang="zh-CN" altLang="en-US" sz="1600" b="1" i="0" u="none" strike="noStrike" cap="none" normalizeH="0" baseline="0" dirty="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1" i="0" u="none" strike="noStrike" cap="none" normalizeH="0" baseline="0" dirty="0" smtClean="0">
                          <a:ln>
                            <a:noFill/>
                          </a:ln>
                          <a:solidFill>
                            <a:schemeClr val="tx1"/>
                          </a:solidFill>
                          <a:effectLst/>
                          <a:latin typeface="Verdana" panose="020B0604030504040204" pitchFamily="34" charset="0"/>
                          <a:ea typeface="黑体" panose="02010609060101010101" pitchFamily="49" charset="-122"/>
                          <a:cs typeface="Arial" panose="020B0604020202020204" pitchFamily="34" charset="0"/>
                        </a:rPr>
                        <a:t>1</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7</a:t>
                      </a:r>
                      <a:endParaRPr kumimoji="0" lang="en-US" altLang="zh-CN" sz="1600" b="1"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义务教育阶段已深入学习，日常学习和生活中已不常用</a:t>
                      </a:r>
                      <a:endParaRPr kumimoji="0" lang="zh-CN" altLang="en-US" sz="1600" b="1" i="0" u="none" strike="noStrike" cap="none" normalizeH="0" baseline="0" dirty="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8">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第七章</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信息技术与社会</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1</a:t>
                      </a:r>
                      <a:endParaRPr kumimoji="0" lang="en-US" altLang="zh-CN" sz="1600" b="1"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2</a:t>
                      </a:r>
                      <a:endParaRPr kumimoji="0" lang="en-US" altLang="zh-CN" sz="1600" b="1"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常识性的知识</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8">
                <a:tc gridSpan="2">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合计</a:t>
                      </a:r>
                      <a:endParaRPr kumimoji="0" lang="zh-CN" altLang="en-US" sz="1600" b="1" i="0" u="none" strike="noStrike" cap="none" normalizeH="0" baseline="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1"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32</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en-US" altLang="zh-CN" sz="1600" b="1"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32</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just" defTabSz="914400" rtl="0" eaLnBrk="1" fontAlgn="ctr" latinLnBrk="0" hangingPunct="1">
                        <a:lnSpc>
                          <a:spcPct val="10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2"/>
                          </a:solidFill>
                          <a:effectLst/>
                          <a:latin typeface="Verdana" panose="020B0604030504040204" pitchFamily="34" charset="0"/>
                          <a:ea typeface="黑体" panose="02010609060101010101" pitchFamily="49" charset="-122"/>
                          <a:cs typeface="Arial" panose="020B0604020202020204" pitchFamily="34" charset="0"/>
                        </a:rPr>
                        <a:t>　</a:t>
                      </a:r>
                      <a:endParaRPr kumimoji="0" lang="zh-CN" altLang="en-US" sz="1600" b="1" i="0" u="none" strike="noStrike" cap="none" normalizeH="0" baseline="0" dirty="0" smtClean="0">
                        <a:ln>
                          <a:noFill/>
                        </a:ln>
                        <a:solidFill>
                          <a:schemeClr val="tx2"/>
                        </a:solidFill>
                        <a:effectLst/>
                        <a:latin typeface="Verdana" panose="020B0604030504040204" pitchFamily="34" charset="0"/>
                        <a:ea typeface="宋体" panose="02010600030101010101" pitchFamily="2" charset="-122"/>
                        <a:cs typeface="Arial" panose="020B0604020202020204" pitchFamily="34" charset="0"/>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717" name="Text Box 6"/>
          <p:cNvSpPr txBox="1">
            <a:spLocks noChangeArrowheads="1"/>
          </p:cNvSpPr>
          <p:nvPr/>
        </p:nvSpPr>
        <p:spPr bwMode="auto">
          <a:xfrm>
            <a:off x="268288" y="246063"/>
            <a:ext cx="5743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en-US" altLang="zh-CN" sz="1800">
                <a:solidFill>
                  <a:schemeClr val="tx1"/>
                </a:solidFill>
              </a:rPr>
              <a:t>《</a:t>
            </a:r>
            <a:r>
              <a:rPr lang="zh-CN" altLang="en-US" sz="1800">
                <a:solidFill>
                  <a:schemeClr val="tx1"/>
                </a:solidFill>
              </a:rPr>
              <a:t>信息技术基础</a:t>
            </a:r>
            <a:r>
              <a:rPr lang="en-US" altLang="zh-CN" sz="1800">
                <a:solidFill>
                  <a:schemeClr val="tx1"/>
                </a:solidFill>
              </a:rPr>
              <a:t>》</a:t>
            </a:r>
            <a:r>
              <a:rPr lang="zh-CN" altLang="en-US" sz="1800">
                <a:solidFill>
                  <a:schemeClr val="tx1"/>
                </a:solidFill>
              </a:rPr>
              <a:t>教学指导意见（</a:t>
            </a:r>
            <a:r>
              <a:rPr lang="en-US" altLang="zh-CN" sz="1800">
                <a:solidFill>
                  <a:schemeClr val="tx1"/>
                </a:solidFill>
              </a:rPr>
              <a:t>2012</a:t>
            </a:r>
            <a:r>
              <a:rPr lang="zh-CN" altLang="en-US" sz="1800">
                <a:solidFill>
                  <a:schemeClr val="tx1"/>
                </a:solidFill>
              </a:rPr>
              <a:t>版）总览</a:t>
            </a:r>
          </a:p>
        </p:txBody>
      </p:sp>
    </p:spTree>
    <p:extLst>
      <p:ext uri="{BB962C8B-B14F-4D97-AF65-F5344CB8AC3E}">
        <p14:creationId xmlns:p14="http://schemas.microsoft.com/office/powerpoint/2010/main" val="1229249178"/>
      </p:ext>
    </p:extLst>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a:xfrm>
            <a:off x="2155825" y="285750"/>
            <a:ext cx="4986338" cy="639763"/>
          </a:xfrm>
        </p:spPr>
        <p:txBody>
          <a:bodyPr/>
          <a:lstStyle/>
          <a:p>
            <a:pPr>
              <a:defRPr/>
            </a:pPr>
            <a:r>
              <a:rPr kumimoji="1" lang="zh-CN" altLang="en-US" sz="2400" i="1" dirty="0" smtClean="0">
                <a:solidFill>
                  <a:schemeClr val="accent6">
                    <a:lumMod val="75000"/>
                  </a:schemeClr>
                </a:solidFill>
                <a:latin typeface="楷体_GB2312" pitchFamily="49" charset="-122"/>
                <a:ea typeface="楷体_GB2312" pitchFamily="49" charset="-122"/>
              </a:rPr>
              <a:t>教育部方案</a:t>
            </a:r>
            <a:r>
              <a:rPr kumimoji="1" lang="en-US" altLang="zh-CN" sz="2400" i="1" dirty="0" smtClean="0">
                <a:solidFill>
                  <a:schemeClr val="tx1"/>
                </a:solidFill>
                <a:latin typeface="楷体_GB2312" pitchFamily="49" charset="-122"/>
                <a:ea typeface="楷体_GB2312" pitchFamily="49" charset="-122"/>
              </a:rPr>
              <a:t>——</a:t>
            </a:r>
            <a:r>
              <a:rPr kumimoji="1" lang="zh-CN" altLang="en-US" sz="2400" i="1" dirty="0" smtClean="0">
                <a:solidFill>
                  <a:schemeClr val="tx1"/>
                </a:solidFill>
                <a:latin typeface="楷体_GB2312" pitchFamily="49" charset="-122"/>
                <a:ea typeface="楷体_GB2312" pitchFamily="49" charset="-122"/>
              </a:rPr>
              <a:t>课程</a:t>
            </a:r>
            <a:r>
              <a:rPr kumimoji="1" lang="zh-CN" altLang="en-US" sz="2400" i="1" dirty="0">
                <a:solidFill>
                  <a:schemeClr val="tx1"/>
                </a:solidFill>
                <a:latin typeface="楷体_GB2312" pitchFamily="49" charset="-122"/>
                <a:ea typeface="楷体_GB2312" pitchFamily="49" charset="-122"/>
              </a:rPr>
              <a:t>设置及说明</a:t>
            </a:r>
          </a:p>
        </p:txBody>
      </p:sp>
      <p:graphicFrame>
        <p:nvGraphicFramePr>
          <p:cNvPr id="1171533" name="Group 77"/>
          <p:cNvGraphicFramePr>
            <a:graphicFrameLocks noGrp="1"/>
          </p:cNvGraphicFramePr>
          <p:nvPr/>
        </p:nvGraphicFramePr>
        <p:xfrm>
          <a:off x="228600" y="1079500"/>
          <a:ext cx="8763000" cy="5319718"/>
        </p:xfrm>
        <a:graphic>
          <a:graphicData uri="http://schemas.openxmlformats.org/drawingml/2006/table">
            <a:tbl>
              <a:tblPr/>
              <a:tblGrid>
                <a:gridCol w="1752600"/>
                <a:gridCol w="1524000"/>
                <a:gridCol w="2209800"/>
                <a:gridCol w="1600200"/>
                <a:gridCol w="1676400"/>
              </a:tblGrid>
              <a:tr h="310890">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1"/>
                          </a:solidFill>
                          <a:effectLst/>
                          <a:latin typeface="楷体_GB2312" pitchFamily="49" charset="-122"/>
                          <a:ea typeface="楷体_GB2312" pitchFamily="49" charset="-122"/>
                          <a:cs typeface="Arial" panose="020B0604020202020204" pitchFamily="34" charset="0"/>
                        </a:rPr>
                        <a:t>学习领域</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科目</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必修学分</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选修</a:t>
                      </a:r>
                      <a:r>
                        <a:rPr kumimoji="0" lang="en-US" altLang="zh-CN"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I</a:t>
                      </a: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学分</a:t>
                      </a: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选修</a:t>
                      </a:r>
                      <a:r>
                        <a:rPr kumimoji="0" lang="en-US" altLang="zh-CN"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II</a:t>
                      </a: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学分</a:t>
                      </a:r>
                      <a:endParaRPr kumimoji="0" lang="zh-CN" altLang="en-US" sz="14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marT="45717" marB="45717"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2122">
                <a:tc rowSpan="2">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语言与文字</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语文</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10</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4">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0"/>
                        </a:spcBef>
                        <a:spcAft>
                          <a:spcPct val="20000"/>
                        </a:spcAft>
                        <a:buClr>
                          <a:schemeClr val="hlink"/>
                        </a:buClr>
                        <a:buSzTx/>
                        <a:buFont typeface="Wingdings 2" panose="05020102010507070707" pitchFamily="18" charset="2"/>
                        <a:buNone/>
                        <a:tabLst/>
                      </a:pPr>
                      <a:endPar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p>
                      <a:pPr marL="0" marR="0" lvl="0" indent="0" algn="l" defTabSz="914400" rtl="0" eaLnBrk="1" fontAlgn="base" latinLnBrk="0" hangingPunct="1">
                        <a:lnSpc>
                          <a:spcPct val="9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国家为满足学生的兴趣、爱好和未来发展的需要，在共同必修的基础上，各科课程标准设置若干选修模块，供学生选择</a:t>
                      </a: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Times New Roman" panose="02020603050405020304" pitchFamily="18" charset="0"/>
                        </a:rPr>
                        <a:t>。</a:t>
                      </a: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 </a:t>
                      </a:r>
                    </a:p>
                  </a:txBody>
                  <a:tcPr marT="45717" marB="4571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rowSpan="14">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endParaRPr kumimoji="0" lang="zh-CN" altLang="en-US" sz="18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p>
                      <a:pPr marL="0" marR="0" lvl="0" indent="0" algn="l" defTabSz="914400" rtl="0" eaLnBrk="1" fontAlgn="base" latinLnBrk="0" hangingPunct="1">
                        <a:lnSpc>
                          <a:spcPct val="11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学校根据当地社会、经济、科技、文化以及自身条件开设，供学生选择。</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80971">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外语</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10</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262122">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数学</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数学</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10</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262122">
                <a:tc rowSpan="3">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人文与社会</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思想政治</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8</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266678">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历史</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80961">
                <a:tc vMerge="1">
                  <a:txBody>
                    <a:bodyPr/>
                    <a:lstStyle/>
                    <a:p>
                      <a:endParaRPr lang="zh-CN" altLang="en-US"/>
                    </a:p>
                  </a:txBody>
                  <a:tcPr/>
                </a:tc>
                <a:tc rowSpan="2">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地理</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6</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80961">
                <a:tc rowSpan="4">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科学</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62122">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物理</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6</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zh-CN" altLang="en-US"/>
                    </a:p>
                  </a:txBody>
                  <a:tcPr/>
                </a:tc>
                <a:tc vMerge="1">
                  <a:txBody>
                    <a:bodyPr/>
                    <a:lstStyle/>
                    <a:p>
                      <a:endParaRPr lang="zh-CN" altLang="en-US"/>
                    </a:p>
                  </a:txBody>
                  <a:tcPr/>
                </a:tc>
              </a:tr>
              <a:tr h="262122">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化学</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6</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zh-CN" altLang="en-US"/>
                    </a:p>
                  </a:txBody>
                  <a:tcPr/>
                </a:tc>
                <a:tc vMerge="1">
                  <a:txBody>
                    <a:bodyPr/>
                    <a:lstStyle/>
                    <a:p>
                      <a:endParaRPr lang="zh-CN" altLang="en-US"/>
                    </a:p>
                  </a:txBody>
                  <a:tcPr/>
                </a:tc>
              </a:tr>
              <a:tr h="262122">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生物</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6</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zh-CN" altLang="en-US"/>
                    </a:p>
                  </a:txBody>
                  <a:tcPr/>
                </a:tc>
                <a:tc vMerge="1">
                  <a:txBody>
                    <a:bodyPr/>
                    <a:lstStyle/>
                    <a:p>
                      <a:endParaRPr lang="zh-CN" altLang="en-US"/>
                    </a:p>
                  </a:txBody>
                  <a:tcPr/>
                </a:tc>
              </a:tr>
              <a:tr h="311125">
                <a:tc rowSpan="2">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技术</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信息技术</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zh-CN" altLang="en-US"/>
                    </a:p>
                  </a:txBody>
                  <a:tcPr/>
                </a:tc>
                <a:tc vMerge="1">
                  <a:txBody>
                    <a:bodyPr/>
                    <a:lstStyle/>
                    <a:p>
                      <a:endParaRPr lang="zh-CN" altLang="en-US"/>
                    </a:p>
                  </a:txBody>
                  <a:tcPr/>
                </a:tc>
              </a:tr>
              <a:tr h="262122">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通用技术</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zh-CN" altLang="en-US"/>
                    </a:p>
                  </a:txBody>
                  <a:tcPr/>
                </a:tc>
                <a:tc vMerge="1">
                  <a:txBody>
                    <a:bodyPr/>
                    <a:lstStyle/>
                    <a:p>
                      <a:endParaRPr lang="zh-CN" altLang="en-US"/>
                    </a:p>
                  </a:txBody>
                  <a:tcPr/>
                </a:tc>
              </a:tr>
              <a:tr h="481578">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艺术</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艺术或</a:t>
                      </a:r>
                    </a:p>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音乐、美术</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zh-CN" altLang="en-US"/>
                    </a:p>
                  </a:txBody>
                  <a:tcPr/>
                </a:tc>
                <a:tc vMerge="1">
                  <a:txBody>
                    <a:bodyPr/>
                    <a:lstStyle/>
                    <a:p>
                      <a:endParaRPr lang="zh-CN" altLang="en-US"/>
                    </a:p>
                  </a:txBody>
                  <a:tcPr/>
                </a:tc>
              </a:tr>
              <a:tr h="393670">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体育与健康</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体育与健康</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11</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zh-CN" altLang="en-US"/>
                    </a:p>
                  </a:txBody>
                  <a:tcPr/>
                </a:tc>
                <a:tc vMerge="1">
                  <a:txBody>
                    <a:bodyPr/>
                    <a:lstStyle/>
                    <a:p>
                      <a:endParaRPr lang="zh-CN" altLang="en-US"/>
                    </a:p>
                  </a:txBody>
                  <a:tcPr/>
                </a:tc>
              </a:tr>
              <a:tr h="262122">
                <a:tc rowSpan="3">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综合</a:t>
                      </a:r>
                    </a:p>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实践活动</a:t>
                      </a: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研究性学习</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15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3" gridSpan="2">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endParaRPr kumimoji="0" lang="zh-CN" altLang="en-US" sz="18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endParaRPr>
                    </a:p>
                  </a:txBody>
                  <a:tcPr marT="45717" marB="45717"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lang="zh-CN" altLang="en-US"/>
                    </a:p>
                  </a:txBody>
                  <a:tcPr/>
                </a:tc>
              </a:tr>
              <a:tr h="350811">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社区服务</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2</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vMerge="1">
                  <a:txBody>
                    <a:bodyPr/>
                    <a:lstStyle/>
                    <a:p>
                      <a:endParaRPr lang="zh-CN" altLang="en-US"/>
                    </a:p>
                  </a:txBody>
                  <a:tcPr/>
                </a:tc>
                <a:tc hMerge="1" vMerge="1">
                  <a:txBody>
                    <a:bodyPr/>
                    <a:lstStyle/>
                    <a:p>
                      <a:endParaRPr lang="zh-CN" altLang="en-US"/>
                    </a:p>
                  </a:txBody>
                  <a:tcPr/>
                </a:tc>
              </a:tr>
              <a:tr h="365097">
                <a:tc vMerge="1">
                  <a:txBody>
                    <a:bodyPr/>
                    <a:lstStyle/>
                    <a:p>
                      <a:endParaRPr lang="zh-CN" altLang="en-US"/>
                    </a:p>
                  </a:txBody>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smtClean="0">
                          <a:ln>
                            <a:noFill/>
                          </a:ln>
                          <a:solidFill>
                            <a:schemeClr val="tx1"/>
                          </a:solidFill>
                          <a:effectLst/>
                          <a:latin typeface="楷体_GB2312" pitchFamily="49" charset="-122"/>
                          <a:ea typeface="楷体_GB2312" pitchFamily="49" charset="-122"/>
                          <a:cs typeface="Arial" panose="020B0604020202020204" pitchFamily="34" charset="0"/>
                        </a:rPr>
                        <a:t>社会实践</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000" b="1">
                          <a:solidFill>
                            <a:schemeClr val="tx2"/>
                          </a:solidFill>
                          <a:latin typeface="Arial" panose="020B0604020202020204" pitchFamily="34" charset="0"/>
                          <a:cs typeface="Arial" panose="020B0604020202020204" pitchFamily="34" charset="0"/>
                        </a:defRPr>
                      </a:lvl1pPr>
                      <a:lvl2pPr>
                        <a:defRPr>
                          <a:solidFill>
                            <a:schemeClr val="hlink"/>
                          </a:solidFill>
                          <a:latin typeface="Arial" panose="020B0604020202020204" pitchFamily="34" charset="0"/>
                          <a:cs typeface="Arial" panose="020B0604020202020204" pitchFamily="34" charset="0"/>
                        </a:defRPr>
                      </a:lvl2pPr>
                      <a:lvl3pPr>
                        <a:defRPr sz="1600">
                          <a:solidFill>
                            <a:schemeClr val="hlink"/>
                          </a:solidFill>
                          <a:latin typeface="Arial" panose="020B0604020202020204" pitchFamily="34" charset="0"/>
                          <a:cs typeface="Arial" panose="020B0604020202020204" pitchFamily="34" charset="0"/>
                        </a:defRPr>
                      </a:lvl3pPr>
                      <a:lvl4pPr>
                        <a:defRPr sz="1600">
                          <a:solidFill>
                            <a:schemeClr val="hlink"/>
                          </a:solidFill>
                          <a:latin typeface="Arial" panose="020B0604020202020204" pitchFamily="34" charset="0"/>
                          <a:cs typeface="Arial" panose="020B0604020202020204" pitchFamily="34" charset="0"/>
                        </a:defRPr>
                      </a:lvl4pPr>
                      <a:lvl5pPr>
                        <a:defRPr sz="1600">
                          <a:solidFill>
                            <a:schemeClr val="hlink"/>
                          </a:solidFill>
                          <a:latin typeface="Arial" panose="020B0604020202020204" pitchFamily="34" charset="0"/>
                          <a:cs typeface="Arial" panose="020B0604020202020204" pitchFamily="34" charset="0"/>
                        </a:defRPr>
                      </a:lvl5pPr>
                      <a:lvl6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6pPr>
                      <a:lvl7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7pPr>
                      <a:lvl8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8pPr>
                      <a:lvl9pPr fontAlgn="base">
                        <a:spcBef>
                          <a:spcPct val="0"/>
                        </a:spcBef>
                        <a:spcAft>
                          <a:spcPct val="20000"/>
                        </a:spcAft>
                        <a:buClr>
                          <a:schemeClr val="hlink"/>
                        </a:buClr>
                        <a:buFont typeface="Wingdings 2" panose="05020102010507070707" pitchFamily="18" charset="2"/>
                        <a:defRPr sz="1600">
                          <a:solidFill>
                            <a:schemeClr val="hlink"/>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70000"/>
                        </a:lnSpc>
                        <a:spcBef>
                          <a:spcPct val="0"/>
                        </a:spcBef>
                        <a:spcAft>
                          <a:spcPct val="20000"/>
                        </a:spcAft>
                        <a:buClr>
                          <a:schemeClr val="hlink"/>
                        </a:buClr>
                        <a:buSzTx/>
                        <a:buFont typeface="Wingdings 2" panose="05020102010507070707" pitchFamily="18" charset="2"/>
                        <a:buNone/>
                        <a:tabLst/>
                      </a:pPr>
                      <a:r>
                        <a:rPr kumimoji="0" lang="zh-CN" altLang="en-US" sz="1600" b="0" i="0" u="none" strike="noStrike" cap="none" normalizeH="0" baseline="0" dirty="0" smtClean="0">
                          <a:ln>
                            <a:noFill/>
                          </a:ln>
                          <a:solidFill>
                            <a:schemeClr val="tx1"/>
                          </a:solidFill>
                          <a:effectLst/>
                          <a:latin typeface="楷体_GB2312" pitchFamily="49" charset="-122"/>
                          <a:ea typeface="楷体_GB2312" pitchFamily="49" charset="-122"/>
                          <a:cs typeface="Arial" panose="020B0604020202020204" pitchFamily="34" charset="0"/>
                        </a:rPr>
                        <a:t>6</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zh-CN" altLang="en-US"/>
                    </a:p>
                  </a:txBody>
                  <a:tcPr/>
                </a:tc>
                <a:tc hMerge="1" vMerge="1">
                  <a:txBody>
                    <a:bodyPr/>
                    <a:lstStyle/>
                    <a:p>
                      <a:endParaRPr lang="zh-CN" altLang="en-US"/>
                    </a:p>
                  </a:txBody>
                  <a:tcPr/>
                </a:tc>
              </a:tr>
            </a:tbl>
          </a:graphicData>
        </a:graphic>
      </p:graphicFrame>
    </p:spTree>
    <p:extLst>
      <p:ext uri="{BB962C8B-B14F-4D97-AF65-F5344CB8AC3E}">
        <p14:creationId xmlns:p14="http://schemas.microsoft.com/office/powerpoint/2010/main" val="1512930106"/>
      </p:ext>
    </p:extLst>
  </p:cSld>
  <p:clrMapOvr>
    <a:masterClrMapping/>
  </p:clrMapOvr>
  <p:transition spd="slow">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zh-CN" altLang="en-US" smtClean="0">
                <a:ea typeface="宋体" panose="02010600030101010101" pitchFamily="2" charset="-122"/>
              </a:rPr>
              <a:t>选修</a:t>
            </a:r>
          </a:p>
        </p:txBody>
      </p:sp>
      <p:sp>
        <p:nvSpPr>
          <p:cNvPr id="30723" name="Rectangle 3"/>
          <p:cNvSpPr>
            <a:spLocks noGrp="1" noChangeArrowheads="1"/>
          </p:cNvSpPr>
          <p:nvPr>
            <p:ph type="body" idx="1"/>
          </p:nvPr>
        </p:nvSpPr>
        <p:spPr/>
        <p:txBody>
          <a:bodyPr/>
          <a:lstStyle/>
          <a:p>
            <a:pPr lvl="1"/>
            <a:r>
              <a:rPr lang="zh-CN" altLang="en-US" dirty="0" smtClean="0">
                <a:ea typeface="宋体" panose="02010600030101010101" pitchFamily="2" charset="-122"/>
              </a:rPr>
              <a:t>信息技术被列入职业技能类选修课</a:t>
            </a:r>
          </a:p>
          <a:p>
            <a:pPr lvl="1"/>
            <a:endParaRPr lang="zh-CN" altLang="en-US" dirty="0" smtClean="0">
              <a:ea typeface="宋体" panose="02010600030101010101" pitchFamily="2" charset="-122"/>
            </a:endParaRPr>
          </a:p>
          <a:p>
            <a:pPr lvl="1"/>
            <a:r>
              <a:rPr lang="zh-CN" altLang="en-US" dirty="0" smtClean="0">
                <a:ea typeface="宋体" panose="02010600030101010101" pitchFamily="2" charset="-122"/>
              </a:rPr>
              <a:t>实际上，信息技术教师在知识拓展类、兴趣特长类、职业技能类等都开设了相关选修课</a:t>
            </a:r>
            <a:endParaRPr lang="en-US" altLang="zh-CN" dirty="0" smtClean="0">
              <a:ea typeface="宋体" panose="02010600030101010101" pitchFamily="2" charset="-122"/>
            </a:endParaRPr>
          </a:p>
          <a:p>
            <a:pPr lvl="1"/>
            <a:endParaRPr lang="zh-CN" altLang="en-US" dirty="0" smtClean="0">
              <a:ea typeface="宋体" panose="02010600030101010101" pitchFamily="2" charset="-122"/>
            </a:endParaRPr>
          </a:p>
          <a:p>
            <a:pPr lvl="2"/>
            <a:r>
              <a:rPr lang="zh-CN" altLang="en-US" dirty="0" smtClean="0">
                <a:ea typeface="宋体" panose="02010600030101010101" pitchFamily="2" charset="-122"/>
              </a:rPr>
              <a:t>知识拓展类</a:t>
            </a:r>
            <a:r>
              <a:rPr lang="en-US" altLang="zh-CN" dirty="0" smtClean="0">
                <a:ea typeface="宋体" panose="02010600030101010101" pitchFamily="2" charset="-122"/>
              </a:rPr>
              <a:t>——</a:t>
            </a:r>
            <a:r>
              <a:rPr lang="zh-CN" altLang="en-US" dirty="0" smtClean="0">
                <a:ea typeface="宋体" panose="02010600030101010101" pitchFamily="2" charset="-122"/>
              </a:rPr>
              <a:t>国家选修（网络技术、数据管理、人工智能等）、大学先修（计算机基础、</a:t>
            </a:r>
            <a:r>
              <a:rPr lang="en-US" altLang="zh-CN" dirty="0" smtClean="0">
                <a:ea typeface="宋体" panose="02010600030101010101" pitchFamily="2" charset="-122"/>
              </a:rPr>
              <a:t>C</a:t>
            </a:r>
            <a:r>
              <a:rPr lang="zh-CN" altLang="en-US" dirty="0" smtClean="0">
                <a:ea typeface="宋体" panose="02010600030101010101" pitchFamily="2" charset="-122"/>
              </a:rPr>
              <a:t>、</a:t>
            </a:r>
            <a:r>
              <a:rPr lang="en-US" altLang="zh-CN" dirty="0" smtClean="0">
                <a:ea typeface="宋体" panose="02010600030101010101" pitchFamily="2" charset="-122"/>
              </a:rPr>
              <a:t>JAVA</a:t>
            </a:r>
            <a:r>
              <a:rPr lang="zh-CN" altLang="en-US" dirty="0" smtClean="0">
                <a:ea typeface="宋体" panose="02010600030101010101" pitchFamily="2" charset="-122"/>
              </a:rPr>
              <a:t>等）、前沿课程（云计算，物联网技术）</a:t>
            </a:r>
          </a:p>
          <a:p>
            <a:pPr lvl="2"/>
            <a:r>
              <a:rPr lang="zh-CN" altLang="en-US" dirty="0" smtClean="0">
                <a:ea typeface="宋体" panose="02010600030101010101" pitchFamily="2" charset="-122"/>
              </a:rPr>
              <a:t>职业技能类</a:t>
            </a:r>
            <a:r>
              <a:rPr lang="en-US" altLang="zh-CN" dirty="0" smtClean="0">
                <a:ea typeface="宋体" panose="02010600030101010101" pitchFamily="2" charset="-122"/>
              </a:rPr>
              <a:t>——</a:t>
            </a:r>
            <a:r>
              <a:rPr lang="zh-CN" altLang="en-US" dirty="0" smtClean="0">
                <a:ea typeface="宋体" panose="02010600030101010101" pitchFamily="2" charset="-122"/>
              </a:rPr>
              <a:t>应用性课程，计算机动漫、影视作品后期制作、电子商务等</a:t>
            </a:r>
          </a:p>
          <a:p>
            <a:pPr lvl="2"/>
            <a:r>
              <a:rPr lang="zh-CN" altLang="en-US" dirty="0" smtClean="0">
                <a:ea typeface="宋体" panose="02010600030101010101" pitchFamily="2" charset="-122"/>
              </a:rPr>
              <a:t>兴趣特长类：信息学竞赛、机器人</a:t>
            </a:r>
          </a:p>
          <a:p>
            <a:pPr lvl="2"/>
            <a:r>
              <a:rPr lang="zh-CN" altLang="en-US" dirty="0" smtClean="0">
                <a:ea typeface="宋体" panose="02010600030101010101" pitchFamily="2" charset="-122"/>
              </a:rPr>
              <a:t>社会实践</a:t>
            </a:r>
            <a:r>
              <a:rPr lang="en-US" altLang="zh-CN" dirty="0" smtClean="0">
                <a:ea typeface="宋体" panose="02010600030101010101" pitchFamily="2" charset="-122"/>
              </a:rPr>
              <a:t>——</a:t>
            </a:r>
            <a:r>
              <a:rPr lang="zh-CN" altLang="en-US" dirty="0" smtClean="0">
                <a:ea typeface="宋体" panose="02010600030101010101" pitchFamily="2" charset="-122"/>
              </a:rPr>
              <a:t>整合性课程，与研究性学习结合</a:t>
            </a:r>
          </a:p>
        </p:txBody>
      </p:sp>
    </p:spTree>
    <p:extLst>
      <p:ext uri="{BB962C8B-B14F-4D97-AF65-F5344CB8AC3E}">
        <p14:creationId xmlns:p14="http://schemas.microsoft.com/office/powerpoint/2010/main" val="4016440224"/>
      </p:ext>
    </p:extLst>
  </p:cSld>
  <p:clrMapOvr>
    <a:masterClrMapping/>
  </p:clrMapOvr>
  <p:transition spd="slow">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317500" y="369888"/>
            <a:ext cx="7775575" cy="457200"/>
          </a:xfrm>
        </p:spPr>
        <p:txBody>
          <a:bodyPr/>
          <a:lstStyle/>
          <a:p>
            <a:pPr>
              <a:defRPr/>
            </a:pPr>
            <a:r>
              <a:rPr lang="zh-CN" altLang="en-US" sz="2800" dirty="0" smtClean="0">
                <a:effectLst>
                  <a:outerShdw blurRad="38100" dist="38100" dir="2700000" algn="tl">
                    <a:srgbClr val="000000">
                      <a:alpha val="43137"/>
                    </a:srgbClr>
                  </a:outerShdw>
                </a:effectLst>
                <a:latin typeface="华文楷体" pitchFamily="2" charset="-122"/>
                <a:ea typeface="华文楷体" pitchFamily="2" charset="-122"/>
              </a:rPr>
              <a:t>信息技术学科知识拓展类选修课程类型及定位</a:t>
            </a:r>
          </a:p>
        </p:txBody>
      </p:sp>
      <p:grpSp>
        <p:nvGrpSpPr>
          <p:cNvPr id="4" name="组合 17"/>
          <p:cNvGrpSpPr>
            <a:grpSpLocks/>
          </p:cNvGrpSpPr>
          <p:nvPr/>
        </p:nvGrpSpPr>
        <p:grpSpPr bwMode="auto">
          <a:xfrm>
            <a:off x="1447800" y="1219200"/>
            <a:ext cx="6324600" cy="1447800"/>
            <a:chOff x="1447800" y="1219200"/>
            <a:chExt cx="6324600" cy="1447800"/>
          </a:xfrm>
        </p:grpSpPr>
        <p:sp>
          <p:nvSpPr>
            <p:cNvPr id="32784" name="AutoShape 3"/>
            <p:cNvSpPr>
              <a:spLocks noChangeArrowheads="1"/>
            </p:cNvSpPr>
            <p:nvPr/>
          </p:nvSpPr>
          <p:spPr bwMode="gray">
            <a:xfrm>
              <a:off x="1447800" y="1219200"/>
              <a:ext cx="6324600" cy="144780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sp>
          <p:nvSpPr>
            <p:cNvPr id="32785" name="AutoShape 4"/>
            <p:cNvSpPr>
              <a:spLocks noChangeArrowheads="1"/>
            </p:cNvSpPr>
            <p:nvPr/>
          </p:nvSpPr>
          <p:spPr bwMode="gray">
            <a:xfrm>
              <a:off x="1585913" y="1352550"/>
              <a:ext cx="1219200" cy="1184275"/>
            </a:xfrm>
            <a:prstGeom prst="roundRect">
              <a:avLst>
                <a:gd name="adj" fmla="val 11921"/>
              </a:avLst>
            </a:prstGeom>
            <a:gradFill rotWithShape="1">
              <a:gsLst>
                <a:gs pos="0">
                  <a:srgbClr val="99CC00"/>
                </a:gs>
                <a:gs pos="100000">
                  <a:srgbClr val="6B8E00"/>
                </a:gs>
              </a:gsLst>
              <a:lin ang="5400000" scaled="1"/>
            </a:gradFill>
            <a:ln w="38100">
              <a:solidFill>
                <a:srgbClr val="FEFEFE"/>
              </a:solidFill>
              <a:round/>
              <a:headEnd/>
              <a:tailEnd/>
            </a:ln>
          </p:spPr>
          <p:txBody>
            <a:bodyPr wrap="none" anchor="ct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zh-CN" altLang="en-US" sz="2800">
                <a:solidFill>
                  <a:schemeClr val="tx1"/>
                </a:solidFill>
              </a:endParaRPr>
            </a:p>
          </p:txBody>
        </p:sp>
        <p:sp>
          <p:nvSpPr>
            <p:cNvPr id="5" name="Freeform 5"/>
            <p:cNvSpPr>
              <a:spLocks/>
            </p:cNvSpPr>
            <p:nvPr/>
          </p:nvSpPr>
          <p:spPr bwMode="gray">
            <a:xfrm>
              <a:off x="1662113" y="1428750"/>
              <a:ext cx="608012"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9CC00">
                    <a:gamma/>
                    <a:tint val="54510"/>
                    <a:invGamma/>
                  </a:srgbClr>
                </a:gs>
                <a:gs pos="50000">
                  <a:srgbClr val="99CC00">
                    <a:alpha val="0"/>
                  </a:srgbClr>
                </a:gs>
                <a:gs pos="100000">
                  <a:srgbClr val="99CC00">
                    <a:gamma/>
                    <a:tint val="54510"/>
                    <a:invGamma/>
                  </a:srgbClr>
                </a:gs>
              </a:gsLst>
              <a:lin ang="2700000" scaled="1"/>
            </a:gradFill>
            <a:ln w="0">
              <a:noFill/>
              <a:prstDash val="solid"/>
              <a:round/>
              <a:headEnd/>
              <a:tailEnd/>
            </a:ln>
          </p:spPr>
          <p:txBody>
            <a:bodyPr/>
            <a:lstStyle/>
            <a:p>
              <a:pPr>
                <a:defRPr/>
              </a:pPr>
              <a:endParaRPr lang="zh-CN" altLang="en-US"/>
            </a:p>
          </p:txBody>
        </p:sp>
        <p:sp>
          <p:nvSpPr>
            <p:cNvPr id="6" name="Text Box 6"/>
            <p:cNvSpPr txBox="1">
              <a:spLocks noChangeArrowheads="1"/>
            </p:cNvSpPr>
            <p:nvPr/>
          </p:nvSpPr>
          <p:spPr bwMode="gray">
            <a:xfrm>
              <a:off x="1752600" y="1676400"/>
              <a:ext cx="903288" cy="5238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pPr>
                <a:defRPr/>
              </a:pPr>
              <a:r>
                <a:rPr lang="en-US" altLang="zh-CN" dirty="0">
                  <a:solidFill>
                    <a:srgbClr val="FFFFFF"/>
                  </a:solidFill>
                  <a:effectLst>
                    <a:outerShdw blurRad="38100" dist="38100" dir="2700000" algn="tl">
                      <a:srgbClr val="C0C0C0"/>
                    </a:outerShdw>
                  </a:effectLst>
                </a:rPr>
                <a:t>Ⅰ</a:t>
              </a:r>
              <a:r>
                <a:rPr lang="zh-CN" altLang="en-US" dirty="0">
                  <a:solidFill>
                    <a:srgbClr val="FFFFFF"/>
                  </a:solidFill>
                  <a:effectLst>
                    <a:outerShdw blurRad="38100" dist="38100" dir="2700000" algn="tl">
                      <a:srgbClr val="C0C0C0"/>
                    </a:outerShdw>
                  </a:effectLst>
                </a:rPr>
                <a:t>类</a:t>
              </a:r>
              <a:endParaRPr lang="en-US" altLang="zh-CN" dirty="0">
                <a:solidFill>
                  <a:srgbClr val="FFFFFF"/>
                </a:solidFill>
                <a:effectLst>
                  <a:outerShdw blurRad="38100" dist="38100" dir="2700000" algn="tl">
                    <a:srgbClr val="C0C0C0"/>
                  </a:outerShdw>
                </a:effectLst>
              </a:endParaRPr>
            </a:p>
          </p:txBody>
        </p:sp>
        <p:sp>
          <p:nvSpPr>
            <p:cNvPr id="32790" name="Text Box 7"/>
            <p:cNvSpPr txBox="1">
              <a:spLocks noChangeArrowheads="1"/>
            </p:cNvSpPr>
            <p:nvPr/>
          </p:nvSpPr>
          <p:spPr bwMode="gray">
            <a:xfrm>
              <a:off x="2971800" y="1443038"/>
              <a:ext cx="48006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zh-CN" altLang="en-US" sz="2000">
                  <a:solidFill>
                    <a:schemeClr val="tx1"/>
                  </a:solidFill>
                </a:rPr>
                <a:t>视野拓展类。</a:t>
              </a:r>
              <a:r>
                <a:rPr lang="zh-CN" altLang="en-US" sz="1600">
                  <a:solidFill>
                    <a:schemeClr val="tx1"/>
                  </a:solidFill>
                </a:rPr>
                <a:t>培养学生的学科兴趣和学科素养，了解和体验学科知识在生产生活中的应用以及国内外前沿科技的最新应用，树立推动信息技术未来发展的共同愿景。</a:t>
              </a:r>
              <a:r>
                <a:rPr lang="en-US" altLang="zh-CN" sz="1200">
                  <a:solidFill>
                    <a:srgbClr val="000000"/>
                  </a:solidFill>
                </a:rPr>
                <a:t>.</a:t>
              </a:r>
            </a:p>
          </p:txBody>
        </p:sp>
      </p:grpSp>
      <p:grpSp>
        <p:nvGrpSpPr>
          <p:cNvPr id="7" name="组合 18"/>
          <p:cNvGrpSpPr>
            <a:grpSpLocks/>
          </p:cNvGrpSpPr>
          <p:nvPr/>
        </p:nvGrpSpPr>
        <p:grpSpPr bwMode="auto">
          <a:xfrm>
            <a:off x="1447800" y="2819400"/>
            <a:ext cx="6324600" cy="1447800"/>
            <a:chOff x="1447800" y="2819400"/>
            <a:chExt cx="6324600" cy="1447800"/>
          </a:xfrm>
        </p:grpSpPr>
        <p:sp>
          <p:nvSpPr>
            <p:cNvPr id="32779" name="AutoShape 8"/>
            <p:cNvSpPr>
              <a:spLocks noChangeArrowheads="1"/>
            </p:cNvSpPr>
            <p:nvPr/>
          </p:nvSpPr>
          <p:spPr bwMode="gray">
            <a:xfrm>
              <a:off x="1447800" y="2819400"/>
              <a:ext cx="6324600" cy="144780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sp>
          <p:nvSpPr>
            <p:cNvPr id="32780" name="AutoShape 9"/>
            <p:cNvSpPr>
              <a:spLocks noChangeArrowheads="1"/>
            </p:cNvSpPr>
            <p:nvPr/>
          </p:nvSpPr>
          <p:spPr bwMode="gray">
            <a:xfrm>
              <a:off x="1585913" y="2952750"/>
              <a:ext cx="1219200" cy="1184275"/>
            </a:xfrm>
            <a:prstGeom prst="roundRect">
              <a:avLst>
                <a:gd name="adj" fmla="val 11921"/>
              </a:avLst>
            </a:prstGeom>
            <a:gradFill rotWithShape="1">
              <a:gsLst>
                <a:gs pos="0">
                  <a:srgbClr val="009999"/>
                </a:gs>
                <a:gs pos="100000">
                  <a:srgbClr val="006B6B"/>
                </a:gs>
              </a:gsLst>
              <a:lin ang="5400000" scaled="1"/>
            </a:gradFill>
            <a:ln w="38100">
              <a:solidFill>
                <a:srgbClr val="FEFEFE"/>
              </a:solidFill>
              <a:round/>
              <a:headEnd/>
              <a:tailEnd/>
            </a:ln>
          </p:spPr>
          <p:txBody>
            <a:bodyPr wrap="none" anchor="ct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zh-CN" altLang="en-US" sz="2800">
                <a:solidFill>
                  <a:schemeClr val="tx1"/>
                </a:solidFill>
              </a:endParaRPr>
            </a:p>
          </p:txBody>
        </p:sp>
        <p:sp>
          <p:nvSpPr>
            <p:cNvPr id="32781" name="Freeform 10"/>
            <p:cNvSpPr>
              <a:spLocks/>
            </p:cNvSpPr>
            <p:nvPr/>
          </p:nvSpPr>
          <p:spPr bwMode="gray">
            <a:xfrm>
              <a:off x="1662113" y="3028950"/>
              <a:ext cx="608012" cy="592138"/>
            </a:xfrm>
            <a:custGeom>
              <a:avLst/>
              <a:gdLst>
                <a:gd name="T0" fmla="*/ 2147483646 w 596"/>
                <a:gd name="T1" fmla="*/ 0 h 598"/>
                <a:gd name="T2" fmla="*/ 0 w 596"/>
                <a:gd name="T3" fmla="*/ 2147483646 h 598"/>
                <a:gd name="T4" fmla="*/ 0 w 596"/>
                <a:gd name="T5" fmla="*/ 2147483646 h 598"/>
                <a:gd name="T6" fmla="*/ 2147483646 w 596"/>
                <a:gd name="T7" fmla="*/ 2147483646 h 598"/>
                <a:gd name="T8" fmla="*/ 2147483646 w 596"/>
                <a:gd name="T9" fmla="*/ 0 h 598"/>
                <a:gd name="T10" fmla="*/ 2147483646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1" name="Text Box 11"/>
            <p:cNvSpPr txBox="1">
              <a:spLocks noChangeArrowheads="1"/>
            </p:cNvSpPr>
            <p:nvPr/>
          </p:nvSpPr>
          <p:spPr bwMode="gray">
            <a:xfrm>
              <a:off x="1752600" y="3276600"/>
              <a:ext cx="903288" cy="523875"/>
            </a:xfrm>
            <a:prstGeom prst="rect">
              <a:avLst/>
            </a:prstGeom>
            <a:noFill/>
            <a:ln w="9525" algn="ctr">
              <a:noFill/>
              <a:miter lim="800000"/>
              <a:headEnd/>
              <a:tailEnd/>
            </a:ln>
            <a:effectLst/>
          </p:spPr>
          <p:txBody>
            <a:bodyPr wrap="none">
              <a:spAutoFit/>
            </a:bodyPr>
            <a:lstStyle/>
            <a:p>
              <a:pPr algn="ctr">
                <a:spcAft>
                  <a:spcPts val="0"/>
                </a:spcAft>
                <a:defRPr/>
              </a:pPr>
              <a:r>
                <a:rPr lang="zh-CN" altLang="zh-CN" dirty="0">
                  <a:solidFill>
                    <a:srgbClr val="FFFFFF"/>
                  </a:solidFill>
                  <a:effectLst>
                    <a:outerShdw blurRad="38100" dist="38100" dir="2700000" algn="tl">
                      <a:srgbClr val="C0C0C0"/>
                    </a:outerShdw>
                  </a:effectLst>
                </a:rPr>
                <a:t>Ⅱ类</a:t>
              </a:r>
              <a:endParaRPr lang="en-US" altLang="zh-CN" dirty="0">
                <a:solidFill>
                  <a:srgbClr val="FFFFFF"/>
                </a:solidFill>
                <a:effectLst>
                  <a:outerShdw blurRad="38100" dist="38100" dir="2700000" algn="tl">
                    <a:srgbClr val="C0C0C0"/>
                  </a:outerShdw>
                </a:effectLst>
              </a:endParaRPr>
            </a:p>
          </p:txBody>
        </p:sp>
        <p:sp>
          <p:nvSpPr>
            <p:cNvPr id="32783" name="Text Box 12"/>
            <p:cNvSpPr txBox="1">
              <a:spLocks noChangeArrowheads="1"/>
            </p:cNvSpPr>
            <p:nvPr/>
          </p:nvSpPr>
          <p:spPr bwMode="gray">
            <a:xfrm>
              <a:off x="2971800" y="3146048"/>
              <a:ext cx="4648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zh-CN" altLang="en-US" sz="2000">
                  <a:solidFill>
                    <a:schemeClr val="tx1"/>
                  </a:solidFill>
                </a:rPr>
                <a:t>专业发展类。</a:t>
              </a:r>
              <a:r>
                <a:rPr lang="zh-CN" altLang="en-US" sz="1600">
                  <a:solidFill>
                    <a:schemeClr val="tx1"/>
                  </a:solidFill>
                </a:rPr>
                <a:t>扩展学生的学科知识和专业能力，是必修教学内容的延伸或应用。也可安排一定比例的大学先修课程。</a:t>
              </a:r>
              <a:endParaRPr lang="en-US" altLang="zh-CN" sz="1600">
                <a:solidFill>
                  <a:schemeClr val="tx1"/>
                </a:solidFill>
              </a:endParaRPr>
            </a:p>
          </p:txBody>
        </p:sp>
      </p:grpSp>
      <p:grpSp>
        <p:nvGrpSpPr>
          <p:cNvPr id="9" name="组合 19"/>
          <p:cNvGrpSpPr>
            <a:grpSpLocks/>
          </p:cNvGrpSpPr>
          <p:nvPr/>
        </p:nvGrpSpPr>
        <p:grpSpPr bwMode="auto">
          <a:xfrm>
            <a:off x="1447800" y="4438650"/>
            <a:ext cx="6324600" cy="1447800"/>
            <a:chOff x="1447800" y="4438650"/>
            <a:chExt cx="6324600" cy="1447800"/>
          </a:xfrm>
        </p:grpSpPr>
        <p:sp>
          <p:nvSpPr>
            <p:cNvPr id="32774" name="AutoShape 13"/>
            <p:cNvSpPr>
              <a:spLocks noChangeArrowheads="1"/>
            </p:cNvSpPr>
            <p:nvPr/>
          </p:nvSpPr>
          <p:spPr bwMode="gray">
            <a:xfrm>
              <a:off x="1447800" y="4438650"/>
              <a:ext cx="6324600" cy="1447800"/>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sp>
          <p:nvSpPr>
            <p:cNvPr id="32775" name="AutoShape 14"/>
            <p:cNvSpPr>
              <a:spLocks noChangeArrowheads="1"/>
            </p:cNvSpPr>
            <p:nvPr/>
          </p:nvSpPr>
          <p:spPr bwMode="gray">
            <a:xfrm>
              <a:off x="1585913" y="4572000"/>
              <a:ext cx="1219200" cy="1184275"/>
            </a:xfrm>
            <a:prstGeom prst="roundRect">
              <a:avLst>
                <a:gd name="adj" fmla="val 11921"/>
              </a:avLst>
            </a:prstGeom>
            <a:gradFill rotWithShape="1">
              <a:gsLst>
                <a:gs pos="0">
                  <a:srgbClr val="006600"/>
                </a:gs>
                <a:gs pos="100000">
                  <a:srgbClr val="004700"/>
                </a:gs>
              </a:gsLst>
              <a:lin ang="5400000" scaled="1"/>
            </a:gradFill>
            <a:ln w="38100">
              <a:solidFill>
                <a:srgbClr val="FEFEFE"/>
              </a:solidFill>
              <a:round/>
              <a:headEnd/>
              <a:tailEnd/>
            </a:ln>
          </p:spPr>
          <p:txBody>
            <a:bodyPr wrap="none" anchor="ct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zh-CN" altLang="en-US" sz="2800">
                <a:solidFill>
                  <a:schemeClr val="tx1"/>
                </a:solidFill>
              </a:endParaRPr>
            </a:p>
          </p:txBody>
        </p:sp>
        <p:sp>
          <p:nvSpPr>
            <p:cNvPr id="32776" name="Freeform 15"/>
            <p:cNvSpPr>
              <a:spLocks/>
            </p:cNvSpPr>
            <p:nvPr/>
          </p:nvSpPr>
          <p:spPr bwMode="gray">
            <a:xfrm>
              <a:off x="1662113" y="4648200"/>
              <a:ext cx="608012" cy="592138"/>
            </a:xfrm>
            <a:custGeom>
              <a:avLst/>
              <a:gdLst>
                <a:gd name="T0" fmla="*/ 2147483646 w 596"/>
                <a:gd name="T1" fmla="*/ 0 h 598"/>
                <a:gd name="T2" fmla="*/ 0 w 596"/>
                <a:gd name="T3" fmla="*/ 2147483646 h 598"/>
                <a:gd name="T4" fmla="*/ 0 w 596"/>
                <a:gd name="T5" fmla="*/ 2147483646 h 598"/>
                <a:gd name="T6" fmla="*/ 2147483646 w 596"/>
                <a:gd name="T7" fmla="*/ 2147483646 h 598"/>
                <a:gd name="T8" fmla="*/ 2147483646 w 596"/>
                <a:gd name="T9" fmla="*/ 0 h 598"/>
                <a:gd name="T10" fmla="*/ 2147483646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83B583"/>
                </a:gs>
                <a:gs pos="100000">
                  <a:srgbClr val="006600">
                    <a:alpha val="0"/>
                  </a:srgbClr>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6" name="Text Box 16"/>
            <p:cNvSpPr txBox="1">
              <a:spLocks noChangeArrowheads="1"/>
            </p:cNvSpPr>
            <p:nvPr/>
          </p:nvSpPr>
          <p:spPr bwMode="gray">
            <a:xfrm>
              <a:off x="1752600" y="4895850"/>
              <a:ext cx="903288" cy="523875"/>
            </a:xfrm>
            <a:prstGeom prst="rect">
              <a:avLst/>
            </a:prstGeom>
            <a:noFill/>
            <a:ln w="9525" algn="ctr">
              <a:noFill/>
              <a:miter lim="800000"/>
              <a:headEnd/>
              <a:tailEnd/>
            </a:ln>
            <a:effectLst/>
          </p:spPr>
          <p:txBody>
            <a:bodyPr wrap="none">
              <a:spAutoFit/>
            </a:bodyPr>
            <a:lstStyle/>
            <a:p>
              <a:pPr>
                <a:defRPr/>
              </a:pPr>
              <a:r>
                <a:rPr lang="en-US" altLang="zh-CN" dirty="0">
                  <a:solidFill>
                    <a:srgbClr val="FFFFFF"/>
                  </a:solidFill>
                  <a:effectLst>
                    <a:outerShdw blurRad="38100" dist="38100" dir="2700000" algn="tl">
                      <a:srgbClr val="C0C0C0"/>
                    </a:outerShdw>
                  </a:effectLst>
                </a:rPr>
                <a:t>Ⅲ</a:t>
              </a:r>
              <a:r>
                <a:rPr lang="zh-CN" altLang="en-US" dirty="0">
                  <a:solidFill>
                    <a:srgbClr val="FFFFFF"/>
                  </a:solidFill>
                  <a:effectLst>
                    <a:outerShdw blurRad="38100" dist="38100" dir="2700000" algn="tl">
                      <a:srgbClr val="C0C0C0"/>
                    </a:outerShdw>
                  </a:effectLst>
                </a:rPr>
                <a:t>类</a:t>
              </a:r>
              <a:endParaRPr lang="en-US" altLang="zh-CN" dirty="0">
                <a:solidFill>
                  <a:srgbClr val="FFFFFF"/>
                </a:solidFill>
                <a:effectLst>
                  <a:outerShdw blurRad="38100" dist="38100" dir="2700000" algn="tl">
                    <a:srgbClr val="C0C0C0"/>
                  </a:outerShdw>
                </a:effectLst>
              </a:endParaRPr>
            </a:p>
          </p:txBody>
        </p:sp>
        <p:sp>
          <p:nvSpPr>
            <p:cNvPr id="32778" name="Text Box 17"/>
            <p:cNvSpPr txBox="1">
              <a:spLocks noChangeArrowheads="1"/>
            </p:cNvSpPr>
            <p:nvPr/>
          </p:nvSpPr>
          <p:spPr bwMode="gray">
            <a:xfrm>
              <a:off x="2971800" y="4635500"/>
              <a:ext cx="4724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zh-CN" altLang="en-US" sz="2000">
                  <a:solidFill>
                    <a:schemeClr val="tx1"/>
                  </a:solidFill>
                </a:rPr>
                <a:t>专题项目研修类。</a:t>
              </a:r>
              <a:r>
                <a:rPr lang="zh-CN" altLang="en-US" sz="1600">
                  <a:solidFill>
                    <a:schemeClr val="tx1"/>
                  </a:solidFill>
                </a:rPr>
                <a:t>指导学生通过专题学科问题研究，对某一领域开展深入探究与实践，体验运用信息技术解决实际问题的方法和过程，提高学生信息技术的专业素养。</a:t>
              </a:r>
              <a:endParaRPr lang="en-US" altLang="zh-CN" sz="1600">
                <a:solidFill>
                  <a:schemeClr val="tx1"/>
                </a:solidFill>
              </a:endParaRPr>
            </a:p>
          </p:txBody>
        </p:sp>
      </p:grpSp>
    </p:spTree>
    <p:extLst>
      <p:ext uri="{BB962C8B-B14F-4D97-AF65-F5344CB8AC3E}">
        <p14:creationId xmlns:p14="http://schemas.microsoft.com/office/powerpoint/2010/main" val="133612905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par>
                          <p:cTn id="13" fill="hold" nodeType="afterGroup">
                            <p:stCondLst>
                              <p:cond delay="1000"/>
                            </p:stCondLst>
                            <p:childTnLst>
                              <p:par>
                                <p:cTn id="14" presetID="4"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par>
                          <p:cTn id="17" fill="hold" nodeType="afterGroup">
                            <p:stCondLst>
                              <p:cond delay="1500"/>
                            </p:stCondLst>
                            <p:childTnLst>
                              <p:par>
                                <p:cTn id="18" presetID="4"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136525" y="219075"/>
            <a:ext cx="8851900" cy="457200"/>
          </a:xfrm>
        </p:spPr>
        <p:txBody>
          <a:bodyPr/>
          <a:lstStyle/>
          <a:p>
            <a:r>
              <a:rPr lang="zh-CN" altLang="zh-CN" dirty="0" smtClean="0">
                <a:ea typeface="宋体" panose="02010600030101010101" pitchFamily="2" charset="-122"/>
              </a:rPr>
              <a:t>必修内容与</a:t>
            </a:r>
            <a:r>
              <a:rPr lang="en-US" altLang="zh-CN" dirty="0" smtClean="0">
                <a:ea typeface="宋体" panose="02010600030101010101" pitchFamily="2" charset="-122"/>
              </a:rPr>
              <a:t>3</a:t>
            </a:r>
            <a:r>
              <a:rPr lang="zh-CN" altLang="zh-CN" dirty="0" smtClean="0">
                <a:ea typeface="宋体" panose="02010600030101010101" pitchFamily="2" charset="-122"/>
              </a:rPr>
              <a:t>类知识拓展类选修课程之间的关系</a:t>
            </a:r>
            <a:endParaRPr lang="zh-CN" altLang="en-US" dirty="0" smtClean="0">
              <a:ea typeface="宋体" panose="02010600030101010101" pitchFamily="2" charset="-122"/>
            </a:endParaRPr>
          </a:p>
        </p:txBody>
      </p:sp>
      <p:grpSp>
        <p:nvGrpSpPr>
          <p:cNvPr id="33795" name="组合 38"/>
          <p:cNvGrpSpPr>
            <a:grpSpLocks/>
          </p:cNvGrpSpPr>
          <p:nvPr/>
        </p:nvGrpSpPr>
        <p:grpSpPr bwMode="auto">
          <a:xfrm>
            <a:off x="990600" y="1143000"/>
            <a:ext cx="7543800" cy="4722813"/>
            <a:chOff x="204700" y="838200"/>
            <a:chExt cx="8786900" cy="5637212"/>
          </a:xfrm>
        </p:grpSpPr>
        <p:grpSp>
          <p:nvGrpSpPr>
            <p:cNvPr id="33796" name="组合 22"/>
            <p:cNvGrpSpPr>
              <a:grpSpLocks/>
            </p:cNvGrpSpPr>
            <p:nvPr/>
          </p:nvGrpSpPr>
          <p:grpSpPr bwMode="auto">
            <a:xfrm>
              <a:off x="5029200" y="838200"/>
              <a:ext cx="2364781" cy="1979613"/>
              <a:chOff x="3384550" y="1828800"/>
              <a:chExt cx="2364781" cy="1979613"/>
            </a:xfrm>
          </p:grpSpPr>
          <p:grpSp>
            <p:nvGrpSpPr>
              <p:cNvPr id="33830" name="Group 4"/>
              <p:cNvGrpSpPr>
                <a:grpSpLocks/>
              </p:cNvGrpSpPr>
              <p:nvPr/>
            </p:nvGrpSpPr>
            <p:grpSpPr bwMode="auto">
              <a:xfrm>
                <a:off x="3384550" y="1828800"/>
                <a:ext cx="2360612" cy="1979613"/>
                <a:chOff x="2057" y="862"/>
                <a:chExt cx="1549" cy="1351"/>
              </a:xfrm>
            </p:grpSpPr>
            <p:sp>
              <p:nvSpPr>
                <p:cNvPr id="33832"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zh-CN" altLang="en-US" sz="2800">
                    <a:solidFill>
                      <a:schemeClr val="tx1"/>
                    </a:solidFill>
                  </a:endParaRPr>
                </a:p>
              </p:txBody>
            </p:sp>
            <p:sp>
              <p:nvSpPr>
                <p:cNvPr id="33833" name="AutoShape 6"/>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zh-CN" altLang="en-US" sz="2800">
                    <a:solidFill>
                      <a:schemeClr val="tx1"/>
                    </a:solidFill>
                  </a:endParaRPr>
                </a:p>
              </p:txBody>
            </p:sp>
            <p:sp>
              <p:nvSpPr>
                <p:cNvPr id="33834" name="AutoShape 7"/>
                <p:cNvSpPr>
                  <a:spLocks noChangeArrowheads="1"/>
                </p:cNvSpPr>
                <p:nvPr/>
              </p:nvSpPr>
              <p:spPr bwMode="gray">
                <a:xfrm>
                  <a:off x="2147" y="942"/>
                  <a:ext cx="1350" cy="1168"/>
                </a:xfrm>
                <a:prstGeom prst="hexagon">
                  <a:avLst>
                    <a:gd name="adj" fmla="val 28896"/>
                    <a:gd name="vf" fmla="val 115470"/>
                  </a:avLst>
                </a:prstGeom>
                <a:gradFill rotWithShape="1">
                  <a:gsLst>
                    <a:gs pos="0">
                      <a:srgbClr val="006699"/>
                    </a:gs>
                    <a:gs pos="100000">
                      <a:srgbClr val="0099FF"/>
                    </a:gs>
                  </a:gsLst>
                  <a:lin ang="2700000" scaled="1"/>
                </a:gradFill>
                <a:ln w="9525">
                  <a:solidFill>
                    <a:srgbClr val="FEFEFE"/>
                  </a:solidFill>
                  <a:miter lim="800000"/>
                  <a:headEnd/>
                  <a:tailEnd/>
                </a:ln>
              </p:spPr>
              <p:txBody>
                <a:bodyPr wrap="none" anchor="ct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zh-CN" altLang="en-US" sz="2800">
                    <a:solidFill>
                      <a:schemeClr val="tx1"/>
                    </a:solidFill>
                  </a:endParaRPr>
                </a:p>
              </p:txBody>
            </p:sp>
          </p:grpSp>
          <p:sp>
            <p:nvSpPr>
              <p:cNvPr id="33831" name="Text Box 12"/>
              <p:cNvSpPr txBox="1">
                <a:spLocks noChangeArrowheads="1"/>
              </p:cNvSpPr>
              <p:nvPr/>
            </p:nvSpPr>
            <p:spPr bwMode="gray">
              <a:xfrm>
                <a:off x="3441661" y="2192613"/>
                <a:ext cx="2307670" cy="91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algn="ctr" eaLnBrk="1" hangingPunct="1">
                  <a:spcAft>
                    <a:spcPct val="0"/>
                  </a:spcAft>
                  <a:buClrTx/>
                  <a:buFontTx/>
                  <a:buNone/>
                </a:pPr>
                <a:r>
                  <a:rPr lang="en-US" altLang="zh-CN">
                    <a:solidFill>
                      <a:srgbClr val="FFFFFF"/>
                    </a:solidFill>
                    <a:latin typeface="宋体" panose="02010600030101010101" pitchFamily="2" charset="-122"/>
                  </a:rPr>
                  <a:t>Ⅲ</a:t>
                </a:r>
                <a:r>
                  <a:rPr lang="zh-CN" altLang="en-US">
                    <a:solidFill>
                      <a:srgbClr val="FFFFFF"/>
                    </a:solidFill>
                    <a:latin typeface="宋体" panose="02010600030101010101" pitchFamily="2" charset="-122"/>
                  </a:rPr>
                  <a:t>类</a:t>
                </a:r>
                <a:endParaRPr lang="en-US" altLang="zh-CN">
                  <a:solidFill>
                    <a:srgbClr val="FFFFFF"/>
                  </a:solidFill>
                  <a:latin typeface="宋体" panose="02010600030101010101" pitchFamily="2" charset="-122"/>
                </a:endParaRPr>
              </a:p>
              <a:p>
                <a:pPr algn="ctr" eaLnBrk="1" hangingPunct="1">
                  <a:spcAft>
                    <a:spcPct val="0"/>
                  </a:spcAft>
                  <a:buClrTx/>
                  <a:buFontTx/>
                  <a:buNone/>
                </a:pPr>
                <a:r>
                  <a:rPr lang="zh-CN" altLang="en-US" sz="2000">
                    <a:solidFill>
                      <a:srgbClr val="FFFFFF"/>
                    </a:solidFill>
                    <a:latin typeface="宋体" panose="02010600030101010101" pitchFamily="2" charset="-122"/>
                  </a:rPr>
                  <a:t>专题项目研修类</a:t>
                </a:r>
              </a:p>
            </p:txBody>
          </p:sp>
        </p:grpSp>
        <p:grpSp>
          <p:nvGrpSpPr>
            <p:cNvPr id="33797" name="组合 25"/>
            <p:cNvGrpSpPr>
              <a:grpSpLocks/>
            </p:cNvGrpSpPr>
            <p:nvPr/>
          </p:nvGrpSpPr>
          <p:grpSpPr bwMode="auto">
            <a:xfrm>
              <a:off x="762000" y="1754187"/>
              <a:ext cx="2362200" cy="1979613"/>
              <a:chOff x="838200" y="2814638"/>
              <a:chExt cx="2362200" cy="1979613"/>
            </a:xfrm>
          </p:grpSpPr>
          <p:grpSp>
            <p:nvGrpSpPr>
              <p:cNvPr id="33825" name="Group 8"/>
              <p:cNvGrpSpPr>
                <a:grpSpLocks/>
              </p:cNvGrpSpPr>
              <p:nvPr/>
            </p:nvGrpSpPr>
            <p:grpSpPr bwMode="auto">
              <a:xfrm>
                <a:off x="838200" y="2814638"/>
                <a:ext cx="2362200" cy="1979613"/>
                <a:chOff x="1110" y="2656"/>
                <a:chExt cx="1549" cy="1351"/>
              </a:xfrm>
            </p:grpSpPr>
            <p:sp>
              <p:nvSpPr>
                <p:cNvPr id="33827"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zh-CN" altLang="en-US" sz="2800">
                    <a:solidFill>
                      <a:schemeClr val="tx1"/>
                    </a:solidFill>
                  </a:endParaRPr>
                </a:p>
              </p:txBody>
            </p:sp>
            <p:sp>
              <p:nvSpPr>
                <p:cNvPr id="33828" name="AutoShape 1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zh-CN" altLang="en-US" sz="2800">
                    <a:solidFill>
                      <a:schemeClr val="tx1"/>
                    </a:solidFill>
                  </a:endParaRPr>
                </a:p>
              </p:txBody>
            </p:sp>
            <p:sp>
              <p:nvSpPr>
                <p:cNvPr id="33829" name="AutoShape 11"/>
                <p:cNvSpPr>
                  <a:spLocks noChangeArrowheads="1"/>
                </p:cNvSpPr>
                <p:nvPr/>
              </p:nvSpPr>
              <p:spPr bwMode="gray">
                <a:xfrm>
                  <a:off x="1200" y="2736"/>
                  <a:ext cx="1350" cy="1168"/>
                </a:xfrm>
                <a:prstGeom prst="hexagon">
                  <a:avLst>
                    <a:gd name="adj" fmla="val 28896"/>
                    <a:gd name="vf" fmla="val 115470"/>
                  </a:avLst>
                </a:prstGeom>
                <a:gradFill rotWithShape="1">
                  <a:gsLst>
                    <a:gs pos="0">
                      <a:srgbClr val="007979"/>
                    </a:gs>
                    <a:gs pos="100000">
                      <a:srgbClr val="009999"/>
                    </a:gs>
                  </a:gsLst>
                  <a:lin ang="2700000" scaled="1"/>
                </a:gradFill>
                <a:ln w="9525">
                  <a:solidFill>
                    <a:srgbClr val="FEFEFE"/>
                  </a:solidFill>
                  <a:miter lim="800000"/>
                  <a:headEnd/>
                  <a:tailEnd/>
                </a:ln>
              </p:spPr>
              <p:txBody>
                <a:bodyPr wrap="none" anchor="ct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zh-CN" altLang="en-US" sz="2800">
                    <a:solidFill>
                      <a:schemeClr val="tx1"/>
                    </a:solidFill>
                  </a:endParaRPr>
                </a:p>
              </p:txBody>
            </p:sp>
          </p:grpSp>
          <p:sp>
            <p:nvSpPr>
              <p:cNvPr id="33826" name="Text Box 13"/>
              <p:cNvSpPr txBox="1">
                <a:spLocks noChangeArrowheads="1"/>
              </p:cNvSpPr>
              <p:nvPr/>
            </p:nvSpPr>
            <p:spPr bwMode="gray">
              <a:xfrm>
                <a:off x="1143000" y="3200400"/>
                <a:ext cx="17315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algn="ctr" eaLnBrk="1" hangingPunct="1">
                  <a:spcAft>
                    <a:spcPct val="0"/>
                  </a:spcAft>
                  <a:buClrTx/>
                  <a:buFontTx/>
                  <a:buNone/>
                </a:pPr>
                <a:r>
                  <a:rPr lang="en-US" altLang="zh-CN">
                    <a:solidFill>
                      <a:srgbClr val="FFFFFF"/>
                    </a:solidFill>
                    <a:latin typeface="黑体" panose="02010609060101010101" pitchFamily="49" charset="-122"/>
                    <a:ea typeface="黑体" panose="02010609060101010101" pitchFamily="49" charset="-122"/>
                  </a:rPr>
                  <a:t>Ⅱ</a:t>
                </a:r>
                <a:r>
                  <a:rPr lang="zh-CN" altLang="en-US">
                    <a:solidFill>
                      <a:srgbClr val="FFFFFF"/>
                    </a:solidFill>
                    <a:latin typeface="黑体" panose="02010609060101010101" pitchFamily="49" charset="-122"/>
                    <a:ea typeface="黑体" panose="02010609060101010101" pitchFamily="49" charset="-122"/>
                  </a:rPr>
                  <a:t>类</a:t>
                </a:r>
              </a:p>
              <a:p>
                <a:pPr algn="ctr" eaLnBrk="1" hangingPunct="1">
                  <a:spcAft>
                    <a:spcPct val="0"/>
                  </a:spcAft>
                  <a:buClrTx/>
                  <a:buFontTx/>
                  <a:buNone/>
                </a:pPr>
                <a:r>
                  <a:rPr lang="zh-CN" altLang="en-US">
                    <a:solidFill>
                      <a:srgbClr val="FFFFFF"/>
                    </a:solidFill>
                    <a:latin typeface="宋体" panose="02010600030101010101" pitchFamily="2" charset="-122"/>
                  </a:rPr>
                  <a:t>专业发展类</a:t>
                </a:r>
              </a:p>
            </p:txBody>
          </p:sp>
        </p:grpSp>
        <p:grpSp>
          <p:nvGrpSpPr>
            <p:cNvPr id="33798" name="组合 23"/>
            <p:cNvGrpSpPr>
              <a:grpSpLocks/>
            </p:cNvGrpSpPr>
            <p:nvPr/>
          </p:nvGrpSpPr>
          <p:grpSpPr bwMode="auto">
            <a:xfrm>
              <a:off x="6248400" y="3582987"/>
              <a:ext cx="2362200" cy="1979613"/>
              <a:chOff x="5867400" y="2819400"/>
              <a:chExt cx="2362200" cy="1979613"/>
            </a:xfrm>
          </p:grpSpPr>
          <p:grpSp>
            <p:nvGrpSpPr>
              <p:cNvPr id="33820" name="Group 14"/>
              <p:cNvGrpSpPr>
                <a:grpSpLocks/>
              </p:cNvGrpSpPr>
              <p:nvPr/>
            </p:nvGrpSpPr>
            <p:grpSpPr bwMode="auto">
              <a:xfrm>
                <a:off x="5867400" y="2819400"/>
                <a:ext cx="2362200" cy="1979613"/>
                <a:chOff x="3174" y="2656"/>
                <a:chExt cx="1549" cy="1351"/>
              </a:xfrm>
            </p:grpSpPr>
            <p:sp>
              <p:nvSpPr>
                <p:cNvPr id="33822"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zh-CN" altLang="en-US" sz="2800">
                    <a:solidFill>
                      <a:schemeClr val="tx1"/>
                    </a:solidFill>
                  </a:endParaRPr>
                </a:p>
              </p:txBody>
            </p:sp>
            <p:sp>
              <p:nvSpPr>
                <p:cNvPr id="33823" name="AutoShape 1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zh-CN" altLang="en-US" sz="2800">
                    <a:solidFill>
                      <a:schemeClr val="tx1"/>
                    </a:solidFill>
                  </a:endParaRPr>
                </a:p>
              </p:txBody>
            </p:sp>
            <p:sp>
              <p:nvSpPr>
                <p:cNvPr id="33824" name="AutoShape 17"/>
                <p:cNvSpPr>
                  <a:spLocks noChangeArrowheads="1"/>
                </p:cNvSpPr>
                <p:nvPr/>
              </p:nvSpPr>
              <p:spPr bwMode="gray">
                <a:xfrm>
                  <a:off x="3264" y="2736"/>
                  <a:ext cx="1350" cy="1168"/>
                </a:xfrm>
                <a:prstGeom prst="hexagon">
                  <a:avLst>
                    <a:gd name="adj" fmla="val 28896"/>
                    <a:gd name="vf" fmla="val 115470"/>
                  </a:avLst>
                </a:prstGeom>
                <a:gradFill rotWithShape="1">
                  <a:gsLst>
                    <a:gs pos="0">
                      <a:srgbClr val="00475E"/>
                    </a:gs>
                    <a:gs pos="100000">
                      <a:srgbClr val="0099CC"/>
                    </a:gs>
                  </a:gsLst>
                  <a:lin ang="2700000" scaled="1"/>
                </a:gradFill>
                <a:ln w="9525">
                  <a:solidFill>
                    <a:srgbClr val="FEFEFE"/>
                  </a:solidFill>
                  <a:miter lim="800000"/>
                  <a:headEnd/>
                  <a:tailEnd/>
                </a:ln>
              </p:spPr>
              <p:txBody>
                <a:bodyPr wrap="none" anchor="ct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zh-CN" altLang="en-US" sz="2800">
                    <a:solidFill>
                      <a:schemeClr val="tx1"/>
                    </a:solidFill>
                  </a:endParaRPr>
                </a:p>
              </p:txBody>
            </p:sp>
          </p:grpSp>
          <p:sp>
            <p:nvSpPr>
              <p:cNvPr id="33821" name="Text Box 18"/>
              <p:cNvSpPr txBox="1">
                <a:spLocks noChangeArrowheads="1"/>
              </p:cNvSpPr>
              <p:nvPr/>
            </p:nvSpPr>
            <p:spPr bwMode="gray">
              <a:xfrm>
                <a:off x="6172200" y="3200400"/>
                <a:ext cx="173156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en-US" altLang="zh-CN">
                    <a:solidFill>
                      <a:srgbClr val="FFFFFF"/>
                    </a:solidFill>
                    <a:latin typeface="黑体" panose="02010609060101010101" pitchFamily="49" charset="-122"/>
                    <a:ea typeface="黑体" panose="02010609060101010101" pitchFamily="49" charset="-122"/>
                  </a:rPr>
                  <a:t>Ⅰ</a:t>
                </a:r>
                <a:r>
                  <a:rPr lang="zh-CN" altLang="en-US">
                    <a:solidFill>
                      <a:srgbClr val="FFFFFF"/>
                    </a:solidFill>
                    <a:latin typeface="黑体" panose="02010609060101010101" pitchFamily="49" charset="-122"/>
                    <a:ea typeface="黑体" panose="02010609060101010101" pitchFamily="49" charset="-122"/>
                  </a:rPr>
                  <a:t>类</a:t>
                </a:r>
              </a:p>
              <a:p>
                <a:pPr eaLnBrk="1" hangingPunct="1">
                  <a:spcAft>
                    <a:spcPct val="0"/>
                  </a:spcAft>
                  <a:buClrTx/>
                  <a:buFontTx/>
                  <a:buNone/>
                </a:pPr>
                <a:r>
                  <a:rPr lang="zh-CN" altLang="en-US">
                    <a:solidFill>
                      <a:srgbClr val="FFFFFF"/>
                    </a:solidFill>
                    <a:latin typeface="宋体" panose="02010600030101010101" pitchFamily="2" charset="-122"/>
                  </a:rPr>
                  <a:t>视野拓展类</a:t>
                </a:r>
              </a:p>
              <a:p>
                <a:pPr eaLnBrk="1" hangingPunct="1">
                  <a:spcAft>
                    <a:spcPct val="0"/>
                  </a:spcAft>
                  <a:buClrTx/>
                  <a:buFontTx/>
                  <a:buNone/>
                </a:pPr>
                <a:endParaRPr lang="en-US" altLang="zh-CN" sz="1400">
                  <a:solidFill>
                    <a:srgbClr val="FFFFFF"/>
                  </a:solidFill>
                </a:endParaRPr>
              </a:p>
            </p:txBody>
          </p:sp>
        </p:grpSp>
        <p:grpSp>
          <p:nvGrpSpPr>
            <p:cNvPr id="33799" name="组合 24"/>
            <p:cNvGrpSpPr>
              <a:grpSpLocks/>
            </p:cNvGrpSpPr>
            <p:nvPr/>
          </p:nvGrpSpPr>
          <p:grpSpPr bwMode="auto">
            <a:xfrm>
              <a:off x="1846461" y="4572000"/>
              <a:ext cx="2344539" cy="1903412"/>
              <a:chOff x="3429000" y="4343400"/>
              <a:chExt cx="2362200" cy="1979613"/>
            </a:xfrm>
          </p:grpSpPr>
          <p:grpSp>
            <p:nvGrpSpPr>
              <p:cNvPr id="33815" name="Group 19"/>
              <p:cNvGrpSpPr>
                <a:grpSpLocks/>
              </p:cNvGrpSpPr>
              <p:nvPr/>
            </p:nvGrpSpPr>
            <p:grpSpPr bwMode="auto">
              <a:xfrm>
                <a:off x="3429000" y="4343400"/>
                <a:ext cx="2362200" cy="1979613"/>
                <a:chOff x="3174" y="2656"/>
                <a:chExt cx="1549" cy="1351"/>
              </a:xfrm>
            </p:grpSpPr>
            <p:sp>
              <p:nvSpPr>
                <p:cNvPr id="33817" name="AutoShape 2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zh-CN" altLang="en-US" sz="2800">
                    <a:solidFill>
                      <a:schemeClr val="tx1"/>
                    </a:solidFill>
                  </a:endParaRPr>
                </a:p>
              </p:txBody>
            </p:sp>
            <p:sp>
              <p:nvSpPr>
                <p:cNvPr id="33818" name="AutoShape 2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zh-CN" altLang="en-US" sz="2800">
                    <a:solidFill>
                      <a:schemeClr val="tx1"/>
                    </a:solidFill>
                  </a:endParaRPr>
                </a:p>
              </p:txBody>
            </p:sp>
            <p:sp>
              <p:nvSpPr>
                <p:cNvPr id="33819" name="AutoShape 22"/>
                <p:cNvSpPr>
                  <a:spLocks noChangeArrowheads="1"/>
                </p:cNvSpPr>
                <p:nvPr/>
              </p:nvSpPr>
              <p:spPr bwMode="gray">
                <a:xfrm>
                  <a:off x="3264" y="2736"/>
                  <a:ext cx="1350" cy="1168"/>
                </a:xfrm>
                <a:prstGeom prst="hexagon">
                  <a:avLst>
                    <a:gd name="adj" fmla="val 28896"/>
                    <a:gd name="vf" fmla="val 115470"/>
                  </a:avLst>
                </a:prstGeom>
                <a:gradFill rotWithShape="1">
                  <a:gsLst>
                    <a:gs pos="0">
                      <a:srgbClr val="0066CC"/>
                    </a:gs>
                    <a:gs pos="100000">
                      <a:srgbClr val="002F5E"/>
                    </a:gs>
                  </a:gsLst>
                  <a:lin ang="5400000" scaled="1"/>
                </a:gradFill>
                <a:ln w="9525">
                  <a:solidFill>
                    <a:srgbClr val="FEFEFE"/>
                  </a:solidFill>
                  <a:miter lim="800000"/>
                  <a:headEnd/>
                  <a:tailEnd/>
                </a:ln>
              </p:spPr>
              <p:txBody>
                <a:bodyPr wrap="none" anchor="ct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endParaRPr lang="zh-CN" altLang="en-US" sz="2800">
                    <a:solidFill>
                      <a:schemeClr val="tx1"/>
                    </a:solidFill>
                  </a:endParaRPr>
                </a:p>
              </p:txBody>
            </p:sp>
          </p:grpSp>
          <p:sp>
            <p:nvSpPr>
              <p:cNvPr id="33816" name="Text Box 23"/>
              <p:cNvSpPr txBox="1">
                <a:spLocks noChangeArrowheads="1"/>
              </p:cNvSpPr>
              <p:nvPr/>
            </p:nvSpPr>
            <p:spPr bwMode="gray">
              <a:xfrm>
                <a:off x="4123183" y="5026254"/>
                <a:ext cx="906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eaLnBrk="1" hangingPunct="1">
                  <a:spcAft>
                    <a:spcPct val="0"/>
                  </a:spcAft>
                  <a:buClrTx/>
                  <a:buFontTx/>
                  <a:buNone/>
                </a:pPr>
                <a:r>
                  <a:rPr lang="zh-CN" altLang="en-US" sz="2800">
                    <a:solidFill>
                      <a:srgbClr val="FFFFFF"/>
                    </a:solidFill>
                    <a:latin typeface="宋体" panose="02010600030101010101" pitchFamily="2" charset="-122"/>
                  </a:rPr>
                  <a:t>必修</a:t>
                </a:r>
                <a:endParaRPr lang="en-US" altLang="zh-CN" sz="2800">
                  <a:solidFill>
                    <a:srgbClr val="FFFFFF"/>
                  </a:solidFill>
                  <a:latin typeface="宋体" panose="02010600030101010101" pitchFamily="2" charset="-122"/>
                </a:endParaRPr>
              </a:p>
            </p:txBody>
          </p:sp>
        </p:grpSp>
        <p:sp>
          <p:nvSpPr>
            <p:cNvPr id="32" name="Line 10"/>
            <p:cNvSpPr>
              <a:spLocks noChangeShapeType="1"/>
            </p:cNvSpPr>
            <p:nvPr/>
          </p:nvSpPr>
          <p:spPr bwMode="auto">
            <a:xfrm>
              <a:off x="4191000" y="5207598"/>
              <a:ext cx="4800600" cy="0"/>
            </a:xfrm>
            <a:prstGeom prst="line">
              <a:avLst/>
            </a:prstGeom>
            <a:noFill/>
            <a:ln w="25400">
              <a:gradFill>
                <a:gsLst>
                  <a:gs pos="0">
                    <a:srgbClr val="000082"/>
                  </a:gs>
                  <a:gs pos="30000">
                    <a:srgbClr val="66008F"/>
                  </a:gs>
                  <a:gs pos="64999">
                    <a:srgbClr val="BA0066"/>
                  </a:gs>
                  <a:gs pos="89999">
                    <a:srgbClr val="FF0000"/>
                  </a:gs>
                  <a:gs pos="100000">
                    <a:srgbClr val="FF8200"/>
                  </a:gs>
                </a:gsLst>
                <a:lin ang="0" scaled="0"/>
              </a:gradFill>
              <a:prstDash val="sysDot"/>
              <a:round/>
              <a:headEnd/>
              <a:tailEnd type="oval" w="med" len="med"/>
            </a:ln>
            <a:effectLst/>
          </p:spPr>
          <p:txBody>
            <a:bodyPr wrap="none" anchor="ctr"/>
            <a:lstStyle/>
            <a:p>
              <a:pPr>
                <a:defRPr/>
              </a:pPr>
              <a:endParaRPr lang="zh-CN" altLang="en-US"/>
            </a:p>
          </p:txBody>
        </p:sp>
        <p:sp>
          <p:nvSpPr>
            <p:cNvPr id="33" name="Line 10"/>
            <p:cNvSpPr>
              <a:spLocks noChangeShapeType="1"/>
            </p:cNvSpPr>
            <p:nvPr/>
          </p:nvSpPr>
          <p:spPr bwMode="auto">
            <a:xfrm>
              <a:off x="3124200" y="2464445"/>
              <a:ext cx="4800600" cy="0"/>
            </a:xfrm>
            <a:prstGeom prst="line">
              <a:avLst/>
            </a:prstGeom>
            <a:noFill/>
            <a:ln w="25400">
              <a:gradFill>
                <a:gsLst>
                  <a:gs pos="0">
                    <a:srgbClr val="000082"/>
                  </a:gs>
                  <a:gs pos="30000">
                    <a:srgbClr val="66008F"/>
                  </a:gs>
                  <a:gs pos="64999">
                    <a:srgbClr val="BA0066"/>
                  </a:gs>
                  <a:gs pos="89999">
                    <a:srgbClr val="FF0000"/>
                  </a:gs>
                  <a:gs pos="100000">
                    <a:srgbClr val="FF8200"/>
                  </a:gs>
                </a:gsLst>
                <a:lin ang="0" scaled="0"/>
              </a:gradFill>
              <a:prstDash val="sysDot"/>
              <a:round/>
              <a:headEnd/>
              <a:tailEnd type="oval" w="med" len="med"/>
            </a:ln>
            <a:effectLst/>
          </p:spPr>
          <p:txBody>
            <a:bodyPr wrap="none" anchor="ctr"/>
            <a:lstStyle/>
            <a:p>
              <a:pPr>
                <a:defRPr/>
              </a:pPr>
              <a:endParaRPr lang="zh-CN" altLang="en-US"/>
            </a:p>
          </p:txBody>
        </p:sp>
        <p:sp>
          <p:nvSpPr>
            <p:cNvPr id="34" name="Freeform 15"/>
            <p:cNvSpPr>
              <a:spLocks/>
            </p:cNvSpPr>
            <p:nvPr/>
          </p:nvSpPr>
          <p:spPr bwMode="gray">
            <a:xfrm rot="18929700" flipV="1">
              <a:off x="4379112" y="4209251"/>
              <a:ext cx="1838597" cy="170949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DDEBCF"/>
                </a:gs>
                <a:gs pos="50000">
                  <a:srgbClr val="9CB86E"/>
                </a:gs>
                <a:gs pos="100000">
                  <a:srgbClr val="156B13"/>
                </a:gs>
              </a:gsLst>
              <a:lin ang="0" scaled="0"/>
            </a:gradFill>
            <a:ln w="12700">
              <a:noFill/>
              <a:prstDash val="solid"/>
              <a:round/>
              <a:headEnd/>
              <a:tailEnd/>
            </a:ln>
            <a:effectLst>
              <a:innerShdw blurRad="63500" dist="50800" dir="2700000">
                <a:prstClr val="black">
                  <a:alpha val="50000"/>
                </a:prstClr>
              </a:innerShdw>
            </a:effectLst>
          </p:spPr>
          <p:txBody>
            <a:bodyPr/>
            <a:lstStyle/>
            <a:p>
              <a:pPr>
                <a:defRPr/>
              </a:pPr>
              <a:endParaRPr lang="zh-CN" altLang="en-US"/>
            </a:p>
          </p:txBody>
        </p:sp>
        <p:sp>
          <p:nvSpPr>
            <p:cNvPr id="37" name="Freeform 15"/>
            <p:cNvSpPr>
              <a:spLocks/>
            </p:cNvSpPr>
            <p:nvPr/>
          </p:nvSpPr>
          <p:spPr bwMode="gray">
            <a:xfrm rot="18929700" flipV="1">
              <a:off x="3333338" y="1512427"/>
              <a:ext cx="1791524" cy="1547145"/>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DDEBCF"/>
                </a:gs>
                <a:gs pos="50000">
                  <a:srgbClr val="9CB86E"/>
                </a:gs>
                <a:gs pos="100000">
                  <a:srgbClr val="156B13"/>
                </a:gs>
              </a:gsLst>
              <a:lin ang="0" scaled="0"/>
            </a:gradFill>
            <a:ln w="12700">
              <a:noFill/>
              <a:prstDash val="solid"/>
              <a:round/>
              <a:headEnd/>
              <a:tailEnd/>
            </a:ln>
            <a:effectLst>
              <a:innerShdw blurRad="63500" dist="50800" dir="2700000">
                <a:prstClr val="black">
                  <a:alpha val="50000"/>
                </a:prstClr>
              </a:innerShdw>
            </a:effectLst>
          </p:spPr>
          <p:txBody>
            <a:bodyPr/>
            <a:lstStyle/>
            <a:p>
              <a:pPr>
                <a:defRPr/>
              </a:pPr>
              <a:endParaRPr lang="zh-CN" altLang="en-US"/>
            </a:p>
          </p:txBody>
        </p:sp>
        <p:sp>
          <p:nvSpPr>
            <p:cNvPr id="38" name="Freeform 15"/>
            <p:cNvSpPr>
              <a:spLocks/>
            </p:cNvSpPr>
            <p:nvPr/>
          </p:nvSpPr>
          <p:spPr bwMode="gray">
            <a:xfrm rot="5400000" flipH="1" flipV="1">
              <a:off x="317036" y="3361027"/>
              <a:ext cx="1667208" cy="189187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DDEBCF"/>
                </a:gs>
                <a:gs pos="50000">
                  <a:srgbClr val="9CB86E"/>
                </a:gs>
                <a:gs pos="100000">
                  <a:srgbClr val="156B13"/>
                </a:gs>
              </a:gsLst>
              <a:lin ang="0" scaled="0"/>
            </a:gradFill>
            <a:ln w="12700">
              <a:noFill/>
              <a:prstDash val="solid"/>
              <a:round/>
              <a:headEnd/>
              <a:tailEnd/>
            </a:ln>
            <a:effectLst>
              <a:innerShdw blurRad="63500" dist="50800" dir="2700000">
                <a:prstClr val="black">
                  <a:alpha val="50000"/>
                </a:prstClr>
              </a:innerShdw>
            </a:effectLst>
          </p:spPr>
          <p:txBody>
            <a:bodyPr/>
            <a:lstStyle/>
            <a:p>
              <a:pPr>
                <a:defRPr/>
              </a:pPr>
              <a:endParaRPr lang="zh-CN" altLang="en-US"/>
            </a:p>
          </p:txBody>
        </p:sp>
      </p:grpSp>
    </p:spTree>
    <p:extLst>
      <p:ext uri="{BB962C8B-B14F-4D97-AF65-F5344CB8AC3E}">
        <p14:creationId xmlns:p14="http://schemas.microsoft.com/office/powerpoint/2010/main" val="3517604592"/>
      </p:ext>
    </p:extLst>
  </p:cSld>
  <p:clrMapOvr>
    <a:masterClrMapping/>
  </p:clrMapOvr>
  <p:transition spd="slow">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1"/>
          <p:cNvSpPr>
            <a:spLocks noGrp="1"/>
          </p:cNvSpPr>
          <p:nvPr>
            <p:ph type="sldNum" sz="quarter" idx="10"/>
          </p:nvPr>
        </p:nvSpPr>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A4D63490-B4F8-4E33-A751-E5560AC18583}" type="slidenum">
              <a:rPr lang="ar-SA" altLang="en-US" sz="1000">
                <a:solidFill>
                  <a:schemeClr val="bg1"/>
                </a:solidFill>
              </a:rPr>
              <a:pPr/>
              <a:t>43</a:t>
            </a:fld>
            <a:endParaRPr lang="en-US" altLang="en-US" sz="1000">
              <a:solidFill>
                <a:schemeClr val="bg1"/>
              </a:solidFill>
            </a:endParaRPr>
          </a:p>
        </p:txBody>
      </p:sp>
      <p:pic>
        <p:nvPicPr>
          <p:cNvPr id="32772"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39700"/>
            <a:ext cx="59055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138" y="1222375"/>
            <a:ext cx="6353175" cy="4089400"/>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00" y="2998788"/>
            <a:ext cx="6673850" cy="385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92406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6353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66E0650E-BE12-4FE4-B4E5-3AD9E2833468}" type="slidenum">
              <a:rPr lang="ar-SA" altLang="en-US" sz="1000">
                <a:solidFill>
                  <a:schemeClr val="bg1"/>
                </a:solidFill>
              </a:rPr>
              <a:pPr/>
              <a:t>44</a:t>
            </a:fld>
            <a:endParaRPr lang="en-US" altLang="en-US" sz="1000">
              <a:solidFill>
                <a:schemeClr val="bg1"/>
              </a:solidFill>
            </a:endParaRPr>
          </a:p>
        </p:txBody>
      </p:sp>
      <p:pic>
        <p:nvPicPr>
          <p:cNvPr id="34820" name="图片 2">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0600" y="979488"/>
            <a:ext cx="4092575"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40338" y="1356519"/>
            <a:ext cx="3903662" cy="552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36675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23888" y="945463"/>
            <a:ext cx="7886700" cy="2852737"/>
          </a:xfrm>
        </p:spPr>
        <p:txBody>
          <a:bodyPr/>
          <a:lstStyle/>
          <a:p>
            <a:r>
              <a:rPr lang="en-US" altLang="zh-CN" sz="3600" dirty="0" smtClean="0"/>
              <a:t>2014</a:t>
            </a:r>
            <a:r>
              <a:rPr lang="zh-CN" altLang="en-US" sz="3600" dirty="0" smtClean="0"/>
              <a:t>年</a:t>
            </a:r>
            <a:r>
              <a:rPr lang="en-US" altLang="zh-CN" sz="3600" dirty="0" smtClean="0"/>
              <a:t/>
            </a:r>
            <a:br>
              <a:rPr lang="en-US" altLang="zh-CN" sz="3600" dirty="0" smtClean="0"/>
            </a:br>
            <a:r>
              <a:rPr lang="en-US" altLang="zh-CN" sz="3600" dirty="0" smtClean="0"/>
              <a:t/>
            </a:r>
            <a:br>
              <a:rPr lang="en-US" altLang="zh-CN" sz="3600" dirty="0" smtClean="0"/>
            </a:br>
            <a:r>
              <a:rPr lang="en-US" altLang="zh-CN" sz="3600" dirty="0"/>
              <a:t> </a:t>
            </a:r>
            <a:r>
              <a:rPr lang="en-US" altLang="zh-CN" sz="3600" dirty="0" smtClean="0"/>
              <a:t>     </a:t>
            </a:r>
            <a:r>
              <a:rPr lang="zh-CN" altLang="en-US" sz="3600" dirty="0" smtClean="0"/>
              <a:t>增加限定选修模块</a:t>
            </a:r>
            <a:r>
              <a:rPr lang="en-US" altLang="zh-CN" sz="3600" dirty="0" smtClean="0"/>
              <a:t>——</a:t>
            </a:r>
            <a:r>
              <a:rPr lang="zh-CN" altLang="en-US" sz="3600" dirty="0" smtClean="0"/>
              <a:t>算法与程序设计，作为高考加试模块</a:t>
            </a:r>
            <a:endParaRPr lang="zh-CN" altLang="en-US" sz="3600" dirty="0"/>
          </a:p>
        </p:txBody>
      </p:sp>
      <p:sp>
        <p:nvSpPr>
          <p:cNvPr id="2" name="灯片编号占位符 1"/>
          <p:cNvSpPr>
            <a:spLocks noGrp="1"/>
          </p:cNvSpPr>
          <p:nvPr>
            <p:ph type="sldNum" sz="quarter" idx="10"/>
          </p:nvPr>
        </p:nvSpPr>
        <p:spPr/>
        <p:txBody>
          <a:bodyPr/>
          <a:lstStyle/>
          <a:p>
            <a:fld id="{27B980EA-575C-4F09-B1EA-C3E39313FA38}" type="slidenum">
              <a:rPr lang="ar-SA" altLang="en-US" smtClean="0"/>
              <a:pPr/>
              <a:t>45</a:t>
            </a:fld>
            <a:endParaRPr lang="en-US" altLang="en-US"/>
          </a:p>
        </p:txBody>
      </p:sp>
    </p:spTree>
    <p:extLst>
      <p:ext uri="{BB962C8B-B14F-4D97-AF65-F5344CB8AC3E}">
        <p14:creationId xmlns:p14="http://schemas.microsoft.com/office/powerpoint/2010/main" val="2842153091"/>
      </p:ext>
    </p:extLst>
  </p:cSld>
  <p:clrMapOvr>
    <a:masterClrMapping/>
  </p:clrMapOvr>
  <p:transition spd="slow">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27"/>
          <p:cNvSpPr txBox="1">
            <a:spLocks noChangeArrowheads="1"/>
          </p:cNvSpPr>
          <p:nvPr/>
        </p:nvSpPr>
        <p:spPr bwMode="auto">
          <a:xfrm>
            <a:off x="1239838" y="2354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sp>
        <p:nvSpPr>
          <p:cNvPr id="16387" name="TextBox 1"/>
          <p:cNvSpPr txBox="1">
            <a:spLocks noChangeArrowheads="1"/>
          </p:cNvSpPr>
          <p:nvPr/>
        </p:nvSpPr>
        <p:spPr bwMode="auto">
          <a:xfrm>
            <a:off x="2143997" y="1023960"/>
            <a:ext cx="4887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smtClean="0">
                <a:solidFill>
                  <a:srgbClr val="FF0000"/>
                </a:solidFill>
                <a:ea typeface="黑体" panose="02010609060101010101" pitchFamily="49" charset="-122"/>
              </a:rPr>
              <a:t>限定选修</a:t>
            </a:r>
            <a:r>
              <a:rPr lang="en-US" altLang="zh-CN" sz="2400" b="1" dirty="0" smtClean="0">
                <a:solidFill>
                  <a:srgbClr val="FF0000"/>
                </a:solidFill>
                <a:ea typeface="黑体" panose="02010609060101010101" pitchFamily="49" charset="-122"/>
              </a:rPr>
              <a:t>——</a:t>
            </a:r>
            <a:r>
              <a:rPr lang="zh-CN" altLang="zh-CN" sz="2400" b="1" dirty="0" smtClean="0">
                <a:solidFill>
                  <a:srgbClr val="FF0000"/>
                </a:solidFill>
                <a:ea typeface="黑体" panose="02010609060101010101" pitchFamily="49" charset="-122"/>
              </a:rPr>
              <a:t>算法</a:t>
            </a:r>
            <a:r>
              <a:rPr lang="zh-CN" altLang="zh-CN" sz="2400" b="1" dirty="0">
                <a:solidFill>
                  <a:srgbClr val="FF0000"/>
                </a:solidFill>
                <a:ea typeface="黑体" panose="02010609060101010101" pitchFamily="49" charset="-122"/>
              </a:rPr>
              <a:t>与程序设计</a:t>
            </a:r>
            <a:endParaRPr lang="zh-CN" altLang="en-US" sz="2400" dirty="0">
              <a:solidFill>
                <a:srgbClr val="FF0000"/>
              </a:solidFill>
              <a:ea typeface="黑体" panose="02010609060101010101" pitchFamily="49" charset="-122"/>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44663"/>
            <a:ext cx="7993063" cy="434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55173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0-#ppt_w/2"/>
                                          </p:val>
                                        </p:tav>
                                        <p:tav tm="100000">
                                          <p:val>
                                            <p:strVal val="#ppt_x"/>
                                          </p:val>
                                        </p:tav>
                                      </p:tavLst>
                                    </p:anim>
                                    <p:anim calcmode="lin" valueType="num">
                                      <p:cBhvr additive="base">
                                        <p:cTn id="8" dur="500" fill="hold"/>
                                        <p:tgtEl>
                                          <p:spTgt spid="16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027"/>
          <p:cNvSpPr txBox="1">
            <a:spLocks noChangeArrowheads="1"/>
          </p:cNvSpPr>
          <p:nvPr/>
        </p:nvSpPr>
        <p:spPr bwMode="auto">
          <a:xfrm>
            <a:off x="1239838" y="2354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008063"/>
            <a:ext cx="8351838" cy="452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475623"/>
      </p:ext>
    </p:extLst>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1026"/>
          <p:cNvSpPr txBox="1">
            <a:spLocks noChangeArrowheads="1"/>
          </p:cNvSpPr>
          <p:nvPr/>
        </p:nvSpPr>
        <p:spPr bwMode="auto">
          <a:xfrm>
            <a:off x="165598" y="2720975"/>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3600" b="1" dirty="0" smtClean="0">
                <a:solidFill>
                  <a:srgbClr val="FF0000"/>
                </a:solidFill>
                <a:ea typeface="黑体" panose="02010609060101010101" pitchFamily="49" charset="-122"/>
              </a:rPr>
              <a:t>五、浙江省高中信息技术教学现状</a:t>
            </a:r>
            <a:endParaRPr lang="zh-CN" altLang="en-US" sz="3600" b="1" dirty="0">
              <a:solidFill>
                <a:srgbClr val="FF0000"/>
              </a:solidFill>
              <a:ea typeface="黑体" panose="02010609060101010101" pitchFamily="49" charset="-122"/>
            </a:endParaRPr>
          </a:p>
        </p:txBody>
      </p:sp>
      <p:sp>
        <p:nvSpPr>
          <p:cNvPr id="222211" name="Text Box 1027"/>
          <p:cNvSpPr txBox="1">
            <a:spLocks noChangeArrowheads="1"/>
          </p:cNvSpPr>
          <p:nvPr/>
        </p:nvSpPr>
        <p:spPr bwMode="auto">
          <a:xfrm>
            <a:off x="1239838" y="2354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Tree>
    <p:extLst>
      <p:ext uri="{BB962C8B-B14F-4D97-AF65-F5344CB8AC3E}">
        <p14:creationId xmlns:p14="http://schemas.microsoft.com/office/powerpoint/2010/main" val="449643943"/>
      </p:ext>
    </p:extLst>
  </p:cSld>
  <p:clrMapOvr>
    <a:masterClrMapping/>
  </p:clrMapOvr>
  <p:transition spd="slow">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开课：</a:t>
            </a:r>
            <a:endParaRPr lang="zh-CN" altLang="en-US" dirty="0"/>
          </a:p>
        </p:txBody>
      </p:sp>
      <p:sp>
        <p:nvSpPr>
          <p:cNvPr id="3" name="内容占位符 2"/>
          <p:cNvSpPr>
            <a:spLocks noGrp="1"/>
          </p:cNvSpPr>
          <p:nvPr>
            <p:ph idx="1"/>
          </p:nvPr>
        </p:nvSpPr>
        <p:spPr/>
        <p:txBody>
          <a:bodyPr/>
          <a:lstStyle/>
          <a:p>
            <a:r>
              <a:rPr lang="zh-CN" altLang="en-US" dirty="0" smtClean="0"/>
              <a:t>高一：体验课（</a:t>
            </a:r>
            <a:r>
              <a:rPr lang="en-US" altLang="zh-CN" dirty="0" smtClean="0"/>
              <a:t>1</a:t>
            </a:r>
            <a:r>
              <a:rPr lang="zh-CN" altLang="en-US" dirty="0" smtClean="0"/>
              <a:t>课时</a:t>
            </a:r>
            <a:r>
              <a:rPr lang="en-US" altLang="zh-CN" dirty="0" smtClean="0"/>
              <a:t>/</a:t>
            </a:r>
            <a:r>
              <a:rPr lang="zh-CN" altLang="en-US" dirty="0"/>
              <a:t>周</a:t>
            </a:r>
            <a:r>
              <a:rPr lang="zh-CN" altLang="en-US" dirty="0" smtClean="0"/>
              <a:t>）、必修内容教学（</a:t>
            </a:r>
            <a:r>
              <a:rPr lang="en-US" altLang="zh-CN" dirty="0" smtClean="0"/>
              <a:t>2</a:t>
            </a:r>
            <a:r>
              <a:rPr lang="zh-CN" altLang="en-US" dirty="0" smtClean="0"/>
              <a:t>课时</a:t>
            </a:r>
            <a:r>
              <a:rPr lang="en-US" altLang="zh-CN" dirty="0" smtClean="0"/>
              <a:t>/</a:t>
            </a:r>
            <a:r>
              <a:rPr lang="zh-CN" altLang="en-US" dirty="0" smtClean="0"/>
              <a:t>周）</a:t>
            </a:r>
            <a:endParaRPr lang="en-US" altLang="zh-CN" dirty="0" smtClean="0"/>
          </a:p>
          <a:p>
            <a:endParaRPr lang="en-US" altLang="zh-CN" dirty="0" smtClean="0"/>
          </a:p>
          <a:p>
            <a:r>
              <a:rPr lang="zh-CN" altLang="en-US" dirty="0" smtClean="0"/>
              <a:t>高二：学考班、选考班（加试模块）（</a:t>
            </a:r>
            <a:r>
              <a:rPr lang="en-US" altLang="zh-CN" dirty="0" smtClean="0"/>
              <a:t>3</a:t>
            </a:r>
            <a:r>
              <a:rPr lang="zh-CN" altLang="en-US" dirty="0" smtClean="0"/>
              <a:t>课时</a:t>
            </a:r>
            <a:r>
              <a:rPr lang="en-US" altLang="zh-CN" dirty="0" smtClean="0"/>
              <a:t>/</a:t>
            </a:r>
            <a:r>
              <a:rPr lang="zh-CN" altLang="en-US" dirty="0" smtClean="0"/>
              <a:t>周）</a:t>
            </a:r>
            <a:endParaRPr lang="en-US" altLang="zh-CN" dirty="0" smtClean="0"/>
          </a:p>
          <a:p>
            <a:endParaRPr lang="en-US" altLang="zh-CN" dirty="0"/>
          </a:p>
          <a:p>
            <a:r>
              <a:rPr lang="zh-CN" altLang="en-US" dirty="0" smtClean="0"/>
              <a:t>高三：选考复习（</a:t>
            </a:r>
            <a:r>
              <a:rPr lang="en-US" altLang="zh-CN" dirty="0"/>
              <a:t>3</a:t>
            </a:r>
            <a:r>
              <a:rPr lang="zh-CN" altLang="en-US" dirty="0" smtClean="0"/>
              <a:t>课时？</a:t>
            </a:r>
            <a:r>
              <a:rPr lang="en-US" altLang="zh-CN" dirty="0" smtClean="0"/>
              <a:t>4</a:t>
            </a:r>
            <a:r>
              <a:rPr lang="zh-CN" altLang="en-US" dirty="0" smtClean="0"/>
              <a:t>课时？</a:t>
            </a:r>
            <a:r>
              <a:rPr lang="en-US" altLang="zh-CN" dirty="0" smtClean="0"/>
              <a:t>5</a:t>
            </a:r>
            <a:r>
              <a:rPr lang="zh-CN" altLang="en-US" dirty="0" smtClean="0"/>
              <a:t>课时？）</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CC74EA5-1DAA-466B-946B-AD18E5D44CD4}" type="slidenum">
              <a:rPr lang="ar-SA" altLang="en-US" smtClean="0"/>
              <a:pPr/>
              <a:t>49</a:t>
            </a:fld>
            <a:endParaRPr lang="en-US" altLang="en-US"/>
          </a:p>
        </p:txBody>
      </p:sp>
    </p:spTree>
    <p:extLst>
      <p:ext uri="{BB962C8B-B14F-4D97-AF65-F5344CB8AC3E}">
        <p14:creationId xmlns:p14="http://schemas.microsoft.com/office/powerpoint/2010/main" val="4236500053"/>
      </p:ext>
    </p:extLst>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0"/>
            <a:ext cx="8229600" cy="533400"/>
          </a:xfrm>
        </p:spPr>
        <p:txBody>
          <a:bodyPr/>
          <a:lstStyle/>
          <a:p>
            <a:r>
              <a:rPr lang="zh-CN" altLang="en-US" sz="2000" smtClean="0">
                <a:ea typeface="宋体" panose="02010600030101010101" pitchFamily="2" charset="-122"/>
              </a:rPr>
              <a:t>浙江省高中新课程实验第一阶段学分要求</a:t>
            </a:r>
            <a:r>
              <a:rPr lang="en-US" altLang="zh-CN" sz="2000" smtClean="0">
                <a:ea typeface="宋体" panose="02010600030101010101" pitchFamily="2" charset="-122"/>
              </a:rPr>
              <a:t>——2006</a:t>
            </a:r>
            <a:r>
              <a:rPr lang="zh-CN" altLang="en-US" sz="2000" smtClean="0">
                <a:ea typeface="宋体" panose="02010600030101010101" pitchFamily="2" charset="-122"/>
              </a:rPr>
              <a:t>年始</a:t>
            </a:r>
          </a:p>
        </p:txBody>
      </p:sp>
      <p:grpSp>
        <p:nvGrpSpPr>
          <p:cNvPr id="17411" name="Group 3"/>
          <p:cNvGrpSpPr>
            <a:grpSpLocks/>
          </p:cNvGrpSpPr>
          <p:nvPr/>
        </p:nvGrpSpPr>
        <p:grpSpPr bwMode="auto">
          <a:xfrm>
            <a:off x="0" y="609600"/>
            <a:ext cx="9144000" cy="6019800"/>
            <a:chOff x="-3" y="-3"/>
            <a:chExt cx="3467" cy="9065"/>
          </a:xfrm>
        </p:grpSpPr>
        <p:grpSp>
          <p:nvGrpSpPr>
            <p:cNvPr id="17413" name="Group 4"/>
            <p:cNvGrpSpPr>
              <a:grpSpLocks/>
            </p:cNvGrpSpPr>
            <p:nvPr/>
          </p:nvGrpSpPr>
          <p:grpSpPr bwMode="auto">
            <a:xfrm>
              <a:off x="0" y="0"/>
              <a:ext cx="3461" cy="9059"/>
              <a:chOff x="0" y="0"/>
              <a:chExt cx="3461" cy="9059"/>
            </a:xfrm>
          </p:grpSpPr>
          <p:grpSp>
            <p:nvGrpSpPr>
              <p:cNvPr id="17415" name="Group 5"/>
              <p:cNvGrpSpPr>
                <a:grpSpLocks/>
              </p:cNvGrpSpPr>
              <p:nvPr/>
            </p:nvGrpSpPr>
            <p:grpSpPr bwMode="auto">
              <a:xfrm>
                <a:off x="0" y="0"/>
                <a:ext cx="597" cy="692"/>
                <a:chOff x="0" y="0"/>
                <a:chExt cx="597" cy="692"/>
              </a:xfrm>
            </p:grpSpPr>
            <p:sp>
              <p:nvSpPr>
                <p:cNvPr id="17704" name="Rectangle 6"/>
                <p:cNvSpPr>
                  <a:spLocks noChangeArrowheads="1"/>
                </p:cNvSpPr>
                <p:nvPr/>
              </p:nvSpPr>
              <p:spPr bwMode="auto">
                <a:xfrm>
                  <a:off x="43" y="0"/>
                  <a:ext cx="511"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学习领域</a:t>
                  </a:r>
                  <a:endParaRPr lang="zh-CN" altLang="en-US" sz="1800" b="0">
                    <a:solidFill>
                      <a:schemeClr val="tx1"/>
                    </a:solidFill>
                  </a:endParaRPr>
                </a:p>
              </p:txBody>
            </p:sp>
            <p:sp>
              <p:nvSpPr>
                <p:cNvPr id="17705" name="Rectangle 7"/>
                <p:cNvSpPr>
                  <a:spLocks noChangeArrowheads="1"/>
                </p:cNvSpPr>
                <p:nvPr/>
              </p:nvSpPr>
              <p:spPr bwMode="auto">
                <a:xfrm>
                  <a:off x="0" y="0"/>
                  <a:ext cx="597" cy="6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16" name="Group 8"/>
              <p:cNvGrpSpPr>
                <a:grpSpLocks/>
              </p:cNvGrpSpPr>
              <p:nvPr/>
            </p:nvGrpSpPr>
            <p:grpSpPr bwMode="auto">
              <a:xfrm>
                <a:off x="597" y="0"/>
                <a:ext cx="708" cy="692"/>
                <a:chOff x="597" y="0"/>
                <a:chExt cx="708" cy="692"/>
              </a:xfrm>
            </p:grpSpPr>
            <p:sp>
              <p:nvSpPr>
                <p:cNvPr id="17702" name="Rectangle 9"/>
                <p:cNvSpPr>
                  <a:spLocks noChangeArrowheads="1"/>
                </p:cNvSpPr>
                <p:nvPr/>
              </p:nvSpPr>
              <p:spPr bwMode="auto">
                <a:xfrm>
                  <a:off x="640" y="0"/>
                  <a:ext cx="622"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科  目</a:t>
                  </a:r>
                  <a:endParaRPr lang="zh-CN" altLang="en-US" sz="1800" b="0">
                    <a:solidFill>
                      <a:schemeClr val="tx1"/>
                    </a:solidFill>
                  </a:endParaRPr>
                </a:p>
              </p:txBody>
            </p:sp>
            <p:sp>
              <p:nvSpPr>
                <p:cNvPr id="17703" name="Rectangle 10"/>
                <p:cNvSpPr>
                  <a:spLocks noChangeArrowheads="1"/>
                </p:cNvSpPr>
                <p:nvPr/>
              </p:nvSpPr>
              <p:spPr bwMode="auto">
                <a:xfrm>
                  <a:off x="597" y="0"/>
                  <a:ext cx="708" cy="6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17" name="Group 11"/>
              <p:cNvGrpSpPr>
                <a:grpSpLocks/>
              </p:cNvGrpSpPr>
              <p:nvPr/>
            </p:nvGrpSpPr>
            <p:grpSpPr bwMode="auto">
              <a:xfrm>
                <a:off x="1305" y="0"/>
                <a:ext cx="519" cy="692"/>
                <a:chOff x="1305" y="0"/>
                <a:chExt cx="519" cy="692"/>
              </a:xfrm>
            </p:grpSpPr>
            <p:sp>
              <p:nvSpPr>
                <p:cNvPr id="17700" name="Rectangle 12"/>
                <p:cNvSpPr>
                  <a:spLocks noChangeArrowheads="1"/>
                </p:cNvSpPr>
                <p:nvPr/>
              </p:nvSpPr>
              <p:spPr bwMode="auto">
                <a:xfrm>
                  <a:off x="1348" y="0"/>
                  <a:ext cx="433"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必修学分</a:t>
                  </a:r>
                  <a:endParaRPr lang="zh-CN" altLang="en-US" sz="1800" b="0">
                    <a:solidFill>
                      <a:schemeClr val="tx1"/>
                    </a:solidFill>
                  </a:endParaRPr>
                </a:p>
              </p:txBody>
            </p:sp>
            <p:sp>
              <p:nvSpPr>
                <p:cNvPr id="17701" name="Rectangle 13"/>
                <p:cNvSpPr>
                  <a:spLocks noChangeArrowheads="1"/>
                </p:cNvSpPr>
                <p:nvPr/>
              </p:nvSpPr>
              <p:spPr bwMode="auto">
                <a:xfrm>
                  <a:off x="1305" y="0"/>
                  <a:ext cx="519" cy="6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18" name="Group 14"/>
              <p:cNvGrpSpPr>
                <a:grpSpLocks/>
              </p:cNvGrpSpPr>
              <p:nvPr/>
            </p:nvGrpSpPr>
            <p:grpSpPr bwMode="auto">
              <a:xfrm>
                <a:off x="1824" y="0"/>
                <a:ext cx="1167" cy="346"/>
                <a:chOff x="1824" y="0"/>
                <a:chExt cx="1167" cy="346"/>
              </a:xfrm>
            </p:grpSpPr>
            <p:sp>
              <p:nvSpPr>
                <p:cNvPr id="17698" name="Rectangle 15"/>
                <p:cNvSpPr>
                  <a:spLocks noChangeArrowheads="1"/>
                </p:cNvSpPr>
                <p:nvPr/>
              </p:nvSpPr>
              <p:spPr bwMode="auto">
                <a:xfrm>
                  <a:off x="1867" y="0"/>
                  <a:ext cx="108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选修学分Ⅰ</a:t>
                  </a:r>
                  <a:endParaRPr lang="zh-CN" altLang="en-US" sz="1600" b="0">
                    <a:solidFill>
                      <a:schemeClr val="tx1"/>
                    </a:solidFill>
                  </a:endParaRPr>
                </a:p>
              </p:txBody>
            </p:sp>
            <p:sp>
              <p:nvSpPr>
                <p:cNvPr id="17699" name="Rectangle 16"/>
                <p:cNvSpPr>
                  <a:spLocks noChangeArrowheads="1"/>
                </p:cNvSpPr>
                <p:nvPr/>
              </p:nvSpPr>
              <p:spPr bwMode="auto">
                <a:xfrm>
                  <a:off x="1824" y="0"/>
                  <a:ext cx="1167"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19" name="Group 17"/>
              <p:cNvGrpSpPr>
                <a:grpSpLocks/>
              </p:cNvGrpSpPr>
              <p:nvPr/>
            </p:nvGrpSpPr>
            <p:grpSpPr bwMode="auto">
              <a:xfrm>
                <a:off x="2991" y="0"/>
                <a:ext cx="470" cy="692"/>
                <a:chOff x="2991" y="0"/>
                <a:chExt cx="470" cy="692"/>
              </a:xfrm>
            </p:grpSpPr>
            <p:sp>
              <p:nvSpPr>
                <p:cNvPr id="17696" name="Rectangle 18"/>
                <p:cNvSpPr>
                  <a:spLocks noChangeArrowheads="1"/>
                </p:cNvSpPr>
                <p:nvPr/>
              </p:nvSpPr>
              <p:spPr bwMode="auto">
                <a:xfrm>
                  <a:off x="3034" y="0"/>
                  <a:ext cx="384"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选修学分Ⅱ</a:t>
                  </a:r>
                  <a:endParaRPr lang="zh-CN" altLang="en-US" sz="1600" b="0">
                    <a:solidFill>
                      <a:schemeClr val="tx1"/>
                    </a:solidFill>
                  </a:endParaRPr>
                </a:p>
              </p:txBody>
            </p:sp>
            <p:sp>
              <p:nvSpPr>
                <p:cNvPr id="17697" name="Rectangle 19"/>
                <p:cNvSpPr>
                  <a:spLocks noChangeArrowheads="1"/>
                </p:cNvSpPr>
                <p:nvPr/>
              </p:nvSpPr>
              <p:spPr bwMode="auto">
                <a:xfrm>
                  <a:off x="2991" y="0"/>
                  <a:ext cx="470" cy="69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20" name="Group 20"/>
              <p:cNvGrpSpPr>
                <a:grpSpLocks/>
              </p:cNvGrpSpPr>
              <p:nvPr/>
            </p:nvGrpSpPr>
            <p:grpSpPr bwMode="auto">
              <a:xfrm>
                <a:off x="1824" y="346"/>
                <a:ext cx="336" cy="346"/>
                <a:chOff x="1824" y="346"/>
                <a:chExt cx="336" cy="346"/>
              </a:xfrm>
            </p:grpSpPr>
            <p:sp>
              <p:nvSpPr>
                <p:cNvPr id="17694" name="Rectangle 21"/>
                <p:cNvSpPr>
                  <a:spLocks noChangeArrowheads="1"/>
                </p:cNvSpPr>
                <p:nvPr/>
              </p:nvSpPr>
              <p:spPr bwMode="auto">
                <a:xfrm>
                  <a:off x="1867" y="346"/>
                  <a:ext cx="25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en-US" altLang="zh-CN" sz="1600">
                      <a:solidFill>
                        <a:schemeClr val="tx1"/>
                      </a:solidFill>
                      <a:latin typeface="Times New Roman" panose="02020603050405020304" pitchFamily="18" charset="0"/>
                      <a:ea typeface="楷体_GB2312" pitchFamily="49" charset="-122"/>
                    </a:rPr>
                    <a:t>A</a:t>
                  </a:r>
                  <a:endParaRPr lang="en-US" altLang="zh-CN" sz="1600" b="0">
                    <a:solidFill>
                      <a:schemeClr val="tx1"/>
                    </a:solidFill>
                  </a:endParaRPr>
                </a:p>
              </p:txBody>
            </p:sp>
            <p:sp>
              <p:nvSpPr>
                <p:cNvPr id="17695" name="Rectangle 22"/>
                <p:cNvSpPr>
                  <a:spLocks noChangeArrowheads="1"/>
                </p:cNvSpPr>
                <p:nvPr/>
              </p:nvSpPr>
              <p:spPr bwMode="auto">
                <a:xfrm>
                  <a:off x="1824" y="346"/>
                  <a:ext cx="336"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21" name="Group 23"/>
              <p:cNvGrpSpPr>
                <a:grpSpLocks/>
              </p:cNvGrpSpPr>
              <p:nvPr/>
            </p:nvGrpSpPr>
            <p:grpSpPr bwMode="auto">
              <a:xfrm>
                <a:off x="2160" y="346"/>
                <a:ext cx="392" cy="346"/>
                <a:chOff x="2160" y="346"/>
                <a:chExt cx="392" cy="346"/>
              </a:xfrm>
            </p:grpSpPr>
            <p:sp>
              <p:nvSpPr>
                <p:cNvPr id="17692" name="Rectangle 24"/>
                <p:cNvSpPr>
                  <a:spLocks noChangeArrowheads="1"/>
                </p:cNvSpPr>
                <p:nvPr/>
              </p:nvSpPr>
              <p:spPr bwMode="auto">
                <a:xfrm>
                  <a:off x="2203" y="346"/>
                  <a:ext cx="30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en-US" altLang="zh-CN" sz="1600">
                      <a:solidFill>
                        <a:schemeClr val="tx1"/>
                      </a:solidFill>
                      <a:latin typeface="Times New Roman" panose="02020603050405020304" pitchFamily="18" charset="0"/>
                      <a:ea typeface="楷体_GB2312" pitchFamily="49" charset="-122"/>
                    </a:rPr>
                    <a:t>B</a:t>
                  </a:r>
                  <a:endParaRPr lang="en-US" altLang="zh-CN" sz="1600" b="0">
                    <a:solidFill>
                      <a:schemeClr val="tx1"/>
                    </a:solidFill>
                  </a:endParaRPr>
                </a:p>
              </p:txBody>
            </p:sp>
            <p:sp>
              <p:nvSpPr>
                <p:cNvPr id="17693" name="Rectangle 25"/>
                <p:cNvSpPr>
                  <a:spLocks noChangeArrowheads="1"/>
                </p:cNvSpPr>
                <p:nvPr/>
              </p:nvSpPr>
              <p:spPr bwMode="auto">
                <a:xfrm>
                  <a:off x="2160" y="346"/>
                  <a:ext cx="392"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22" name="Group 26"/>
              <p:cNvGrpSpPr>
                <a:grpSpLocks/>
              </p:cNvGrpSpPr>
              <p:nvPr/>
            </p:nvGrpSpPr>
            <p:grpSpPr bwMode="auto">
              <a:xfrm>
                <a:off x="2552" y="346"/>
                <a:ext cx="439" cy="346"/>
                <a:chOff x="2552" y="346"/>
                <a:chExt cx="439" cy="346"/>
              </a:xfrm>
            </p:grpSpPr>
            <p:sp>
              <p:nvSpPr>
                <p:cNvPr id="17690" name="Rectangle 27"/>
                <p:cNvSpPr>
                  <a:spLocks noChangeArrowheads="1"/>
                </p:cNvSpPr>
                <p:nvPr/>
              </p:nvSpPr>
              <p:spPr bwMode="auto">
                <a:xfrm>
                  <a:off x="2595" y="346"/>
                  <a:ext cx="35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en-US" altLang="zh-CN" sz="1600">
                      <a:solidFill>
                        <a:schemeClr val="tx1"/>
                      </a:solidFill>
                      <a:latin typeface="Times New Roman" panose="02020603050405020304" pitchFamily="18" charset="0"/>
                      <a:ea typeface="楷体_GB2312" pitchFamily="49" charset="-122"/>
                    </a:rPr>
                    <a:t>C</a:t>
                  </a:r>
                  <a:endParaRPr lang="en-US" altLang="zh-CN" sz="1600" b="0">
                    <a:solidFill>
                      <a:schemeClr val="tx1"/>
                    </a:solidFill>
                  </a:endParaRPr>
                </a:p>
              </p:txBody>
            </p:sp>
            <p:sp>
              <p:nvSpPr>
                <p:cNvPr id="17691" name="Rectangle 28"/>
                <p:cNvSpPr>
                  <a:spLocks noChangeArrowheads="1"/>
                </p:cNvSpPr>
                <p:nvPr/>
              </p:nvSpPr>
              <p:spPr bwMode="auto">
                <a:xfrm>
                  <a:off x="2552" y="346"/>
                  <a:ext cx="439" cy="3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23" name="Group 29"/>
              <p:cNvGrpSpPr>
                <a:grpSpLocks/>
              </p:cNvGrpSpPr>
              <p:nvPr/>
            </p:nvGrpSpPr>
            <p:grpSpPr bwMode="auto">
              <a:xfrm>
                <a:off x="0" y="692"/>
                <a:ext cx="597" cy="654"/>
                <a:chOff x="0" y="692"/>
                <a:chExt cx="597" cy="654"/>
              </a:xfrm>
            </p:grpSpPr>
            <p:sp>
              <p:nvSpPr>
                <p:cNvPr id="17688" name="Rectangle 30"/>
                <p:cNvSpPr>
                  <a:spLocks noChangeArrowheads="1"/>
                </p:cNvSpPr>
                <p:nvPr/>
              </p:nvSpPr>
              <p:spPr bwMode="auto">
                <a:xfrm>
                  <a:off x="43" y="692"/>
                  <a:ext cx="511"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语言与文字</a:t>
                  </a:r>
                  <a:endParaRPr lang="zh-CN" altLang="en-US" sz="1800" b="0">
                    <a:solidFill>
                      <a:schemeClr val="tx1"/>
                    </a:solidFill>
                  </a:endParaRPr>
                </a:p>
              </p:txBody>
            </p:sp>
            <p:sp>
              <p:nvSpPr>
                <p:cNvPr id="17689" name="Rectangle 31"/>
                <p:cNvSpPr>
                  <a:spLocks noChangeArrowheads="1"/>
                </p:cNvSpPr>
                <p:nvPr/>
              </p:nvSpPr>
              <p:spPr bwMode="auto">
                <a:xfrm>
                  <a:off x="0" y="692"/>
                  <a:ext cx="597"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24" name="Group 32"/>
              <p:cNvGrpSpPr>
                <a:grpSpLocks/>
              </p:cNvGrpSpPr>
              <p:nvPr/>
            </p:nvGrpSpPr>
            <p:grpSpPr bwMode="auto">
              <a:xfrm>
                <a:off x="597" y="692"/>
                <a:ext cx="708" cy="327"/>
                <a:chOff x="597" y="692"/>
                <a:chExt cx="708" cy="327"/>
              </a:xfrm>
            </p:grpSpPr>
            <p:sp>
              <p:nvSpPr>
                <p:cNvPr id="17686" name="Rectangle 33"/>
                <p:cNvSpPr>
                  <a:spLocks noChangeArrowheads="1"/>
                </p:cNvSpPr>
                <p:nvPr/>
              </p:nvSpPr>
              <p:spPr bwMode="auto">
                <a:xfrm>
                  <a:off x="640" y="692"/>
                  <a:ext cx="6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语  文</a:t>
                  </a:r>
                  <a:endParaRPr lang="zh-CN" altLang="en-US" sz="1600" b="0">
                    <a:solidFill>
                      <a:schemeClr val="tx1"/>
                    </a:solidFill>
                  </a:endParaRPr>
                </a:p>
              </p:txBody>
            </p:sp>
            <p:sp>
              <p:nvSpPr>
                <p:cNvPr id="17687" name="Rectangle 34"/>
                <p:cNvSpPr>
                  <a:spLocks noChangeArrowheads="1"/>
                </p:cNvSpPr>
                <p:nvPr/>
              </p:nvSpPr>
              <p:spPr bwMode="auto">
                <a:xfrm>
                  <a:off x="597" y="692"/>
                  <a:ext cx="708"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25" name="Group 35"/>
              <p:cNvGrpSpPr>
                <a:grpSpLocks/>
              </p:cNvGrpSpPr>
              <p:nvPr/>
            </p:nvGrpSpPr>
            <p:grpSpPr bwMode="auto">
              <a:xfrm>
                <a:off x="1305" y="692"/>
                <a:ext cx="519" cy="327"/>
                <a:chOff x="1305" y="692"/>
                <a:chExt cx="519" cy="327"/>
              </a:xfrm>
            </p:grpSpPr>
            <p:sp>
              <p:nvSpPr>
                <p:cNvPr id="17684" name="Rectangle 36"/>
                <p:cNvSpPr>
                  <a:spLocks noChangeArrowheads="1"/>
                </p:cNvSpPr>
                <p:nvPr/>
              </p:nvSpPr>
              <p:spPr bwMode="auto">
                <a:xfrm>
                  <a:off x="1348" y="692"/>
                  <a:ext cx="4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10</a:t>
                  </a:r>
                  <a:endParaRPr lang="zh-CN" altLang="en-US" sz="1600" b="0">
                    <a:solidFill>
                      <a:schemeClr val="tx1"/>
                    </a:solidFill>
                  </a:endParaRPr>
                </a:p>
              </p:txBody>
            </p:sp>
            <p:sp>
              <p:nvSpPr>
                <p:cNvPr id="17685" name="Rectangle 37"/>
                <p:cNvSpPr>
                  <a:spLocks noChangeArrowheads="1"/>
                </p:cNvSpPr>
                <p:nvPr/>
              </p:nvSpPr>
              <p:spPr bwMode="auto">
                <a:xfrm>
                  <a:off x="1305" y="692"/>
                  <a:ext cx="519"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26" name="Group 38"/>
              <p:cNvGrpSpPr>
                <a:grpSpLocks/>
              </p:cNvGrpSpPr>
              <p:nvPr/>
            </p:nvGrpSpPr>
            <p:grpSpPr bwMode="auto">
              <a:xfrm>
                <a:off x="1824" y="692"/>
                <a:ext cx="336" cy="327"/>
                <a:chOff x="1824" y="692"/>
                <a:chExt cx="336" cy="327"/>
              </a:xfrm>
            </p:grpSpPr>
            <p:sp>
              <p:nvSpPr>
                <p:cNvPr id="17682" name="Rectangle 39"/>
                <p:cNvSpPr>
                  <a:spLocks noChangeArrowheads="1"/>
                </p:cNvSpPr>
                <p:nvPr/>
              </p:nvSpPr>
              <p:spPr bwMode="auto">
                <a:xfrm>
                  <a:off x="1867" y="692"/>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宋体" panose="02010600030101010101" pitchFamily="2" charset="-122"/>
                      <a:ea typeface="楷体_GB2312" pitchFamily="49" charset="-122"/>
                    </a:rPr>
                    <a:t>6</a:t>
                  </a:r>
                  <a:endParaRPr lang="zh-CN" altLang="en-US" sz="1600" b="0">
                    <a:solidFill>
                      <a:schemeClr val="tx1"/>
                    </a:solidFill>
                  </a:endParaRPr>
                </a:p>
              </p:txBody>
            </p:sp>
            <p:sp>
              <p:nvSpPr>
                <p:cNvPr id="17683" name="Rectangle 40"/>
                <p:cNvSpPr>
                  <a:spLocks noChangeArrowheads="1"/>
                </p:cNvSpPr>
                <p:nvPr/>
              </p:nvSpPr>
              <p:spPr bwMode="auto">
                <a:xfrm>
                  <a:off x="1824" y="692"/>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27" name="Group 41"/>
              <p:cNvGrpSpPr>
                <a:grpSpLocks/>
              </p:cNvGrpSpPr>
              <p:nvPr/>
            </p:nvGrpSpPr>
            <p:grpSpPr bwMode="auto">
              <a:xfrm>
                <a:off x="2160" y="692"/>
                <a:ext cx="392" cy="6963"/>
                <a:chOff x="2160" y="692"/>
                <a:chExt cx="392" cy="6963"/>
              </a:xfrm>
            </p:grpSpPr>
            <p:sp>
              <p:nvSpPr>
                <p:cNvPr id="17680" name="Rectangle 42"/>
                <p:cNvSpPr>
                  <a:spLocks noChangeArrowheads="1"/>
                </p:cNvSpPr>
                <p:nvPr/>
              </p:nvSpPr>
              <p:spPr bwMode="auto">
                <a:xfrm>
                  <a:off x="2203" y="692"/>
                  <a:ext cx="306" cy="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just"/>
                  <a:r>
                    <a:rPr lang="zh-CN" altLang="en-US" sz="1800">
                      <a:solidFill>
                        <a:schemeClr val="tx1"/>
                      </a:solidFill>
                      <a:latin typeface="宋体" panose="02010600030101010101" pitchFamily="2" charset="-122"/>
                      <a:ea typeface="楷体_GB2312" pitchFamily="49" charset="-122"/>
                    </a:rPr>
                    <a:t>学生在学校按省定范围开设的模块中选择，至少获得12学分。</a:t>
                  </a:r>
                  <a:endParaRPr lang="zh-CN" altLang="en-US" sz="1800" b="0">
                    <a:solidFill>
                      <a:schemeClr val="tx1"/>
                    </a:solidFill>
                  </a:endParaRPr>
                </a:p>
              </p:txBody>
            </p:sp>
            <p:sp>
              <p:nvSpPr>
                <p:cNvPr id="17681" name="Rectangle 43"/>
                <p:cNvSpPr>
                  <a:spLocks noChangeArrowheads="1"/>
                </p:cNvSpPr>
                <p:nvPr/>
              </p:nvSpPr>
              <p:spPr bwMode="auto">
                <a:xfrm>
                  <a:off x="2160" y="692"/>
                  <a:ext cx="392" cy="696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28" name="Group 44"/>
              <p:cNvGrpSpPr>
                <a:grpSpLocks/>
              </p:cNvGrpSpPr>
              <p:nvPr/>
            </p:nvGrpSpPr>
            <p:grpSpPr bwMode="auto">
              <a:xfrm>
                <a:off x="2552" y="692"/>
                <a:ext cx="439" cy="6963"/>
                <a:chOff x="2552" y="692"/>
                <a:chExt cx="439" cy="6963"/>
              </a:xfrm>
            </p:grpSpPr>
            <p:sp>
              <p:nvSpPr>
                <p:cNvPr id="17678" name="Rectangle 45"/>
                <p:cNvSpPr>
                  <a:spLocks noChangeArrowheads="1"/>
                </p:cNvSpPr>
                <p:nvPr/>
              </p:nvSpPr>
              <p:spPr bwMode="auto">
                <a:xfrm>
                  <a:off x="2595" y="692"/>
                  <a:ext cx="353" cy="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just"/>
                  <a:r>
                    <a:rPr lang="zh-CN" altLang="en-US" sz="1800">
                      <a:solidFill>
                        <a:schemeClr val="tx1"/>
                      </a:solidFill>
                      <a:latin typeface="宋体" panose="02010600030101010101" pitchFamily="2" charset="-122"/>
                      <a:ea typeface="楷体_GB2312" pitchFamily="49" charset="-122"/>
                    </a:rPr>
                    <a:t>学生在学校视条件开设的模块中选择，获得若干学分。</a:t>
                  </a:r>
                  <a:endParaRPr lang="zh-CN" altLang="en-US" sz="1800" b="0">
                    <a:solidFill>
                      <a:schemeClr val="tx1"/>
                    </a:solidFill>
                  </a:endParaRPr>
                </a:p>
              </p:txBody>
            </p:sp>
            <p:sp>
              <p:nvSpPr>
                <p:cNvPr id="17679" name="Rectangle 46"/>
                <p:cNvSpPr>
                  <a:spLocks noChangeArrowheads="1"/>
                </p:cNvSpPr>
                <p:nvPr/>
              </p:nvSpPr>
              <p:spPr bwMode="auto">
                <a:xfrm>
                  <a:off x="2552" y="692"/>
                  <a:ext cx="439" cy="696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29" name="Group 47"/>
              <p:cNvGrpSpPr>
                <a:grpSpLocks/>
              </p:cNvGrpSpPr>
              <p:nvPr/>
            </p:nvGrpSpPr>
            <p:grpSpPr bwMode="auto">
              <a:xfrm>
                <a:off x="2991" y="692"/>
                <a:ext cx="470" cy="7944"/>
                <a:chOff x="2991" y="692"/>
                <a:chExt cx="470" cy="7944"/>
              </a:xfrm>
            </p:grpSpPr>
            <p:sp>
              <p:nvSpPr>
                <p:cNvPr id="17676" name="Rectangle 48"/>
                <p:cNvSpPr>
                  <a:spLocks noChangeArrowheads="1"/>
                </p:cNvSpPr>
                <p:nvPr/>
              </p:nvSpPr>
              <p:spPr bwMode="auto">
                <a:xfrm>
                  <a:off x="3034" y="692"/>
                  <a:ext cx="384" cy="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zh-CN" altLang="en-US" sz="1800">
                      <a:solidFill>
                        <a:schemeClr val="tx1"/>
                      </a:solidFill>
                      <a:latin typeface="Times New Roman" panose="02020603050405020304" pitchFamily="18" charset="0"/>
                      <a:ea typeface="楷体_GB2312" pitchFamily="49" charset="-122"/>
                    </a:rPr>
                    <a:t>地方课程3学分；校本课程至少3学分。</a:t>
                  </a:r>
                  <a:endParaRPr lang="zh-CN" altLang="en-US" sz="1800" b="0">
                    <a:solidFill>
                      <a:schemeClr val="tx1"/>
                    </a:solidFill>
                  </a:endParaRPr>
                </a:p>
              </p:txBody>
            </p:sp>
            <p:sp>
              <p:nvSpPr>
                <p:cNvPr id="17677" name="Rectangle 49"/>
                <p:cNvSpPr>
                  <a:spLocks noChangeArrowheads="1"/>
                </p:cNvSpPr>
                <p:nvPr/>
              </p:nvSpPr>
              <p:spPr bwMode="auto">
                <a:xfrm>
                  <a:off x="2991" y="692"/>
                  <a:ext cx="470" cy="794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30" name="Group 50"/>
              <p:cNvGrpSpPr>
                <a:grpSpLocks/>
              </p:cNvGrpSpPr>
              <p:nvPr/>
            </p:nvGrpSpPr>
            <p:grpSpPr bwMode="auto">
              <a:xfrm>
                <a:off x="597" y="1019"/>
                <a:ext cx="708" cy="327"/>
                <a:chOff x="597" y="1019"/>
                <a:chExt cx="708" cy="327"/>
              </a:xfrm>
            </p:grpSpPr>
            <p:sp>
              <p:nvSpPr>
                <p:cNvPr id="17674" name="Rectangle 51"/>
                <p:cNvSpPr>
                  <a:spLocks noChangeArrowheads="1"/>
                </p:cNvSpPr>
                <p:nvPr/>
              </p:nvSpPr>
              <p:spPr bwMode="auto">
                <a:xfrm>
                  <a:off x="640" y="1019"/>
                  <a:ext cx="6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英  语</a:t>
                  </a:r>
                  <a:endParaRPr lang="zh-CN" altLang="en-US" sz="1600" b="0">
                    <a:solidFill>
                      <a:schemeClr val="tx1"/>
                    </a:solidFill>
                  </a:endParaRPr>
                </a:p>
              </p:txBody>
            </p:sp>
            <p:sp>
              <p:nvSpPr>
                <p:cNvPr id="17675" name="Rectangle 52"/>
                <p:cNvSpPr>
                  <a:spLocks noChangeArrowheads="1"/>
                </p:cNvSpPr>
                <p:nvPr/>
              </p:nvSpPr>
              <p:spPr bwMode="auto">
                <a:xfrm>
                  <a:off x="597" y="1019"/>
                  <a:ext cx="708"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31" name="Group 53"/>
              <p:cNvGrpSpPr>
                <a:grpSpLocks/>
              </p:cNvGrpSpPr>
              <p:nvPr/>
            </p:nvGrpSpPr>
            <p:grpSpPr bwMode="auto">
              <a:xfrm>
                <a:off x="1305" y="1019"/>
                <a:ext cx="519" cy="327"/>
                <a:chOff x="1305" y="1019"/>
                <a:chExt cx="519" cy="327"/>
              </a:xfrm>
            </p:grpSpPr>
            <p:sp>
              <p:nvSpPr>
                <p:cNvPr id="17672" name="Rectangle 54"/>
                <p:cNvSpPr>
                  <a:spLocks noChangeArrowheads="1"/>
                </p:cNvSpPr>
                <p:nvPr/>
              </p:nvSpPr>
              <p:spPr bwMode="auto">
                <a:xfrm>
                  <a:off x="1348" y="1019"/>
                  <a:ext cx="4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10</a:t>
                  </a:r>
                  <a:endParaRPr lang="zh-CN" altLang="en-US" sz="1600" b="0">
                    <a:solidFill>
                      <a:schemeClr val="tx1"/>
                    </a:solidFill>
                  </a:endParaRPr>
                </a:p>
              </p:txBody>
            </p:sp>
            <p:sp>
              <p:nvSpPr>
                <p:cNvPr id="17673" name="Rectangle 55"/>
                <p:cNvSpPr>
                  <a:spLocks noChangeArrowheads="1"/>
                </p:cNvSpPr>
                <p:nvPr/>
              </p:nvSpPr>
              <p:spPr bwMode="auto">
                <a:xfrm>
                  <a:off x="1305" y="1019"/>
                  <a:ext cx="519"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32" name="Group 56"/>
              <p:cNvGrpSpPr>
                <a:grpSpLocks/>
              </p:cNvGrpSpPr>
              <p:nvPr/>
            </p:nvGrpSpPr>
            <p:grpSpPr bwMode="auto">
              <a:xfrm>
                <a:off x="1824" y="1019"/>
                <a:ext cx="336" cy="327"/>
                <a:chOff x="1824" y="1019"/>
                <a:chExt cx="336" cy="327"/>
              </a:xfrm>
            </p:grpSpPr>
            <p:sp>
              <p:nvSpPr>
                <p:cNvPr id="17670" name="Rectangle 57"/>
                <p:cNvSpPr>
                  <a:spLocks noChangeArrowheads="1"/>
                </p:cNvSpPr>
                <p:nvPr/>
              </p:nvSpPr>
              <p:spPr bwMode="auto">
                <a:xfrm>
                  <a:off x="1867" y="1019"/>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宋体" panose="02010600030101010101" pitchFamily="2" charset="-122"/>
                      <a:ea typeface="楷体_GB2312" pitchFamily="49" charset="-122"/>
                    </a:rPr>
                    <a:t>4</a:t>
                  </a:r>
                  <a:endParaRPr lang="zh-CN" altLang="en-US" sz="1600" b="0">
                    <a:solidFill>
                      <a:schemeClr val="tx1"/>
                    </a:solidFill>
                  </a:endParaRPr>
                </a:p>
              </p:txBody>
            </p:sp>
            <p:sp>
              <p:nvSpPr>
                <p:cNvPr id="17671" name="Rectangle 58"/>
                <p:cNvSpPr>
                  <a:spLocks noChangeArrowheads="1"/>
                </p:cNvSpPr>
                <p:nvPr/>
              </p:nvSpPr>
              <p:spPr bwMode="auto">
                <a:xfrm>
                  <a:off x="1824" y="1019"/>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33" name="Group 59"/>
              <p:cNvGrpSpPr>
                <a:grpSpLocks/>
              </p:cNvGrpSpPr>
              <p:nvPr/>
            </p:nvGrpSpPr>
            <p:grpSpPr bwMode="auto">
              <a:xfrm>
                <a:off x="0" y="1346"/>
                <a:ext cx="597" cy="654"/>
                <a:chOff x="0" y="1346"/>
                <a:chExt cx="597" cy="654"/>
              </a:xfrm>
            </p:grpSpPr>
            <p:sp>
              <p:nvSpPr>
                <p:cNvPr id="17668" name="Rectangle 60"/>
                <p:cNvSpPr>
                  <a:spLocks noChangeArrowheads="1"/>
                </p:cNvSpPr>
                <p:nvPr/>
              </p:nvSpPr>
              <p:spPr bwMode="auto">
                <a:xfrm>
                  <a:off x="43" y="1346"/>
                  <a:ext cx="511"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数 学</a:t>
                  </a:r>
                  <a:endParaRPr lang="zh-CN" altLang="en-US" sz="1800" b="0">
                    <a:solidFill>
                      <a:schemeClr val="tx1"/>
                    </a:solidFill>
                  </a:endParaRPr>
                </a:p>
              </p:txBody>
            </p:sp>
            <p:sp>
              <p:nvSpPr>
                <p:cNvPr id="17669" name="Rectangle 61"/>
                <p:cNvSpPr>
                  <a:spLocks noChangeArrowheads="1"/>
                </p:cNvSpPr>
                <p:nvPr/>
              </p:nvSpPr>
              <p:spPr bwMode="auto">
                <a:xfrm>
                  <a:off x="0" y="1346"/>
                  <a:ext cx="597"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34" name="Group 62"/>
              <p:cNvGrpSpPr>
                <a:grpSpLocks/>
              </p:cNvGrpSpPr>
              <p:nvPr/>
            </p:nvGrpSpPr>
            <p:grpSpPr bwMode="auto">
              <a:xfrm>
                <a:off x="597" y="1346"/>
                <a:ext cx="412" cy="654"/>
                <a:chOff x="597" y="1346"/>
                <a:chExt cx="412" cy="654"/>
              </a:xfrm>
            </p:grpSpPr>
            <p:sp>
              <p:nvSpPr>
                <p:cNvPr id="17666" name="Rectangle 63"/>
                <p:cNvSpPr>
                  <a:spLocks noChangeArrowheads="1"/>
                </p:cNvSpPr>
                <p:nvPr/>
              </p:nvSpPr>
              <p:spPr bwMode="auto">
                <a:xfrm>
                  <a:off x="640" y="1346"/>
                  <a:ext cx="326"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数 学</a:t>
                  </a:r>
                  <a:endParaRPr lang="zh-CN" altLang="en-US" sz="1800" b="0">
                    <a:solidFill>
                      <a:schemeClr val="tx1"/>
                    </a:solidFill>
                  </a:endParaRPr>
                </a:p>
              </p:txBody>
            </p:sp>
            <p:sp>
              <p:nvSpPr>
                <p:cNvPr id="17667" name="Rectangle 64"/>
                <p:cNvSpPr>
                  <a:spLocks noChangeArrowheads="1"/>
                </p:cNvSpPr>
                <p:nvPr/>
              </p:nvSpPr>
              <p:spPr bwMode="auto">
                <a:xfrm>
                  <a:off x="597" y="1346"/>
                  <a:ext cx="412"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35" name="Group 65"/>
              <p:cNvGrpSpPr>
                <a:grpSpLocks/>
              </p:cNvGrpSpPr>
              <p:nvPr/>
            </p:nvGrpSpPr>
            <p:grpSpPr bwMode="auto">
              <a:xfrm>
                <a:off x="1009" y="1346"/>
                <a:ext cx="296" cy="327"/>
                <a:chOff x="1009" y="1346"/>
                <a:chExt cx="296" cy="327"/>
              </a:xfrm>
            </p:grpSpPr>
            <p:sp>
              <p:nvSpPr>
                <p:cNvPr id="17664" name="Rectangle 66"/>
                <p:cNvSpPr>
                  <a:spLocks noChangeArrowheads="1"/>
                </p:cNvSpPr>
                <p:nvPr/>
              </p:nvSpPr>
              <p:spPr bwMode="auto">
                <a:xfrm>
                  <a:off x="1052" y="1346"/>
                  <a:ext cx="2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400">
                      <a:solidFill>
                        <a:schemeClr val="tx1"/>
                      </a:solidFill>
                      <a:latin typeface="Times New Roman" panose="02020603050405020304" pitchFamily="18" charset="0"/>
                      <a:ea typeface="楷体_GB2312" pitchFamily="49" charset="-122"/>
                    </a:rPr>
                    <a:t>文</a:t>
                  </a:r>
                  <a:endParaRPr lang="zh-CN" altLang="en-US" sz="1400" b="0">
                    <a:solidFill>
                      <a:schemeClr val="tx1"/>
                    </a:solidFill>
                  </a:endParaRPr>
                </a:p>
              </p:txBody>
            </p:sp>
            <p:sp>
              <p:nvSpPr>
                <p:cNvPr id="17665" name="Rectangle 67"/>
                <p:cNvSpPr>
                  <a:spLocks noChangeArrowheads="1"/>
                </p:cNvSpPr>
                <p:nvPr/>
              </p:nvSpPr>
              <p:spPr bwMode="auto">
                <a:xfrm>
                  <a:off x="1009" y="1346"/>
                  <a:ext cx="29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36" name="Group 68"/>
              <p:cNvGrpSpPr>
                <a:grpSpLocks/>
              </p:cNvGrpSpPr>
              <p:nvPr/>
            </p:nvGrpSpPr>
            <p:grpSpPr bwMode="auto">
              <a:xfrm>
                <a:off x="1305" y="1346"/>
                <a:ext cx="519" cy="654"/>
                <a:chOff x="1305" y="1346"/>
                <a:chExt cx="519" cy="654"/>
              </a:xfrm>
            </p:grpSpPr>
            <p:sp>
              <p:nvSpPr>
                <p:cNvPr id="17662" name="Rectangle 69"/>
                <p:cNvSpPr>
                  <a:spLocks noChangeArrowheads="1"/>
                </p:cNvSpPr>
                <p:nvPr/>
              </p:nvSpPr>
              <p:spPr bwMode="auto">
                <a:xfrm>
                  <a:off x="1348" y="1346"/>
                  <a:ext cx="433"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10</a:t>
                  </a:r>
                  <a:endParaRPr lang="zh-CN" altLang="en-US" sz="1600" b="0">
                    <a:solidFill>
                      <a:schemeClr val="tx1"/>
                    </a:solidFill>
                  </a:endParaRPr>
                </a:p>
              </p:txBody>
            </p:sp>
            <p:sp>
              <p:nvSpPr>
                <p:cNvPr id="17663" name="Rectangle 70"/>
                <p:cNvSpPr>
                  <a:spLocks noChangeArrowheads="1"/>
                </p:cNvSpPr>
                <p:nvPr/>
              </p:nvSpPr>
              <p:spPr bwMode="auto">
                <a:xfrm>
                  <a:off x="1305" y="1346"/>
                  <a:ext cx="519"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37" name="Group 71"/>
              <p:cNvGrpSpPr>
                <a:grpSpLocks/>
              </p:cNvGrpSpPr>
              <p:nvPr/>
            </p:nvGrpSpPr>
            <p:grpSpPr bwMode="auto">
              <a:xfrm>
                <a:off x="1824" y="1346"/>
                <a:ext cx="336" cy="327"/>
                <a:chOff x="1824" y="1346"/>
                <a:chExt cx="336" cy="327"/>
              </a:xfrm>
            </p:grpSpPr>
            <p:sp>
              <p:nvSpPr>
                <p:cNvPr id="17660" name="Rectangle 72"/>
                <p:cNvSpPr>
                  <a:spLocks noChangeArrowheads="1"/>
                </p:cNvSpPr>
                <p:nvPr/>
              </p:nvSpPr>
              <p:spPr bwMode="auto">
                <a:xfrm>
                  <a:off x="1867" y="1346"/>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4</a:t>
                  </a:r>
                  <a:endParaRPr lang="zh-CN" altLang="en-US" sz="1600" b="0">
                    <a:solidFill>
                      <a:schemeClr val="tx1"/>
                    </a:solidFill>
                  </a:endParaRPr>
                </a:p>
              </p:txBody>
            </p:sp>
            <p:sp>
              <p:nvSpPr>
                <p:cNvPr id="17661" name="Rectangle 73"/>
                <p:cNvSpPr>
                  <a:spLocks noChangeArrowheads="1"/>
                </p:cNvSpPr>
                <p:nvPr/>
              </p:nvSpPr>
              <p:spPr bwMode="auto">
                <a:xfrm>
                  <a:off x="1824" y="1346"/>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38" name="Group 74"/>
              <p:cNvGrpSpPr>
                <a:grpSpLocks/>
              </p:cNvGrpSpPr>
              <p:nvPr/>
            </p:nvGrpSpPr>
            <p:grpSpPr bwMode="auto">
              <a:xfrm>
                <a:off x="1009" y="1673"/>
                <a:ext cx="296" cy="327"/>
                <a:chOff x="1009" y="1673"/>
                <a:chExt cx="296" cy="327"/>
              </a:xfrm>
            </p:grpSpPr>
            <p:sp>
              <p:nvSpPr>
                <p:cNvPr id="17658" name="Rectangle 75"/>
                <p:cNvSpPr>
                  <a:spLocks noChangeArrowheads="1"/>
                </p:cNvSpPr>
                <p:nvPr/>
              </p:nvSpPr>
              <p:spPr bwMode="auto">
                <a:xfrm>
                  <a:off x="1052" y="1673"/>
                  <a:ext cx="2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400">
                      <a:solidFill>
                        <a:schemeClr val="tx1"/>
                      </a:solidFill>
                      <a:latin typeface="Times New Roman" panose="02020603050405020304" pitchFamily="18" charset="0"/>
                      <a:ea typeface="楷体_GB2312" pitchFamily="49" charset="-122"/>
                    </a:rPr>
                    <a:t>理</a:t>
                  </a:r>
                  <a:endParaRPr lang="zh-CN" altLang="en-US" sz="1400" b="0">
                    <a:solidFill>
                      <a:schemeClr val="tx1"/>
                    </a:solidFill>
                  </a:endParaRPr>
                </a:p>
              </p:txBody>
            </p:sp>
            <p:sp>
              <p:nvSpPr>
                <p:cNvPr id="17659" name="Rectangle 76"/>
                <p:cNvSpPr>
                  <a:spLocks noChangeArrowheads="1"/>
                </p:cNvSpPr>
                <p:nvPr/>
              </p:nvSpPr>
              <p:spPr bwMode="auto">
                <a:xfrm>
                  <a:off x="1009" y="1673"/>
                  <a:ext cx="29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39" name="Group 77"/>
              <p:cNvGrpSpPr>
                <a:grpSpLocks/>
              </p:cNvGrpSpPr>
              <p:nvPr/>
            </p:nvGrpSpPr>
            <p:grpSpPr bwMode="auto">
              <a:xfrm>
                <a:off x="1824" y="1673"/>
                <a:ext cx="336" cy="327"/>
                <a:chOff x="1824" y="1673"/>
                <a:chExt cx="336" cy="327"/>
              </a:xfrm>
            </p:grpSpPr>
            <p:sp>
              <p:nvSpPr>
                <p:cNvPr id="17656" name="Rectangle 78"/>
                <p:cNvSpPr>
                  <a:spLocks noChangeArrowheads="1"/>
                </p:cNvSpPr>
                <p:nvPr/>
              </p:nvSpPr>
              <p:spPr bwMode="auto">
                <a:xfrm>
                  <a:off x="1867" y="1673"/>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6</a:t>
                  </a:r>
                  <a:endParaRPr lang="zh-CN" altLang="en-US" sz="1600" b="0">
                    <a:solidFill>
                      <a:schemeClr val="tx1"/>
                    </a:solidFill>
                  </a:endParaRPr>
                </a:p>
              </p:txBody>
            </p:sp>
            <p:sp>
              <p:nvSpPr>
                <p:cNvPr id="17657" name="Rectangle 79"/>
                <p:cNvSpPr>
                  <a:spLocks noChangeArrowheads="1"/>
                </p:cNvSpPr>
                <p:nvPr/>
              </p:nvSpPr>
              <p:spPr bwMode="auto">
                <a:xfrm>
                  <a:off x="1824" y="1673"/>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40" name="Group 80"/>
              <p:cNvGrpSpPr>
                <a:grpSpLocks/>
              </p:cNvGrpSpPr>
              <p:nvPr/>
            </p:nvGrpSpPr>
            <p:grpSpPr bwMode="auto">
              <a:xfrm>
                <a:off x="0" y="2000"/>
                <a:ext cx="597" cy="1635"/>
                <a:chOff x="0" y="2000"/>
                <a:chExt cx="597" cy="1635"/>
              </a:xfrm>
            </p:grpSpPr>
            <p:sp>
              <p:nvSpPr>
                <p:cNvPr id="17654" name="Rectangle 81"/>
                <p:cNvSpPr>
                  <a:spLocks noChangeArrowheads="1"/>
                </p:cNvSpPr>
                <p:nvPr/>
              </p:nvSpPr>
              <p:spPr bwMode="auto">
                <a:xfrm>
                  <a:off x="43" y="2000"/>
                  <a:ext cx="511" cy="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人文与社会</a:t>
                  </a:r>
                  <a:endParaRPr lang="zh-CN" altLang="en-US" sz="1800" b="0">
                    <a:solidFill>
                      <a:schemeClr val="tx1"/>
                    </a:solidFill>
                  </a:endParaRPr>
                </a:p>
              </p:txBody>
            </p:sp>
            <p:sp>
              <p:nvSpPr>
                <p:cNvPr id="17655" name="Rectangle 82"/>
                <p:cNvSpPr>
                  <a:spLocks noChangeArrowheads="1"/>
                </p:cNvSpPr>
                <p:nvPr/>
              </p:nvSpPr>
              <p:spPr bwMode="auto">
                <a:xfrm>
                  <a:off x="0" y="2000"/>
                  <a:ext cx="597" cy="163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41" name="Group 83"/>
              <p:cNvGrpSpPr>
                <a:grpSpLocks/>
              </p:cNvGrpSpPr>
              <p:nvPr/>
            </p:nvGrpSpPr>
            <p:grpSpPr bwMode="auto">
              <a:xfrm>
                <a:off x="597" y="2000"/>
                <a:ext cx="412" cy="654"/>
                <a:chOff x="597" y="2000"/>
                <a:chExt cx="412" cy="654"/>
              </a:xfrm>
            </p:grpSpPr>
            <p:sp>
              <p:nvSpPr>
                <p:cNvPr id="17652" name="Rectangle 84"/>
                <p:cNvSpPr>
                  <a:spLocks noChangeArrowheads="1"/>
                </p:cNvSpPr>
                <p:nvPr/>
              </p:nvSpPr>
              <p:spPr bwMode="auto">
                <a:xfrm>
                  <a:off x="640" y="2000"/>
                  <a:ext cx="326"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思想</a:t>
                  </a:r>
                </a:p>
                <a:p>
                  <a:pPr algn="ctr"/>
                  <a:r>
                    <a:rPr lang="zh-CN" altLang="en-US" sz="1600">
                      <a:solidFill>
                        <a:schemeClr val="tx1"/>
                      </a:solidFill>
                      <a:latin typeface="Times New Roman" panose="02020603050405020304" pitchFamily="18" charset="0"/>
                      <a:ea typeface="楷体_GB2312" pitchFamily="49" charset="-122"/>
                    </a:rPr>
                    <a:t>政治</a:t>
                  </a:r>
                  <a:endParaRPr lang="zh-CN" altLang="en-US" sz="1600" b="0">
                    <a:solidFill>
                      <a:schemeClr val="tx1"/>
                    </a:solidFill>
                  </a:endParaRPr>
                </a:p>
              </p:txBody>
            </p:sp>
            <p:sp>
              <p:nvSpPr>
                <p:cNvPr id="17653" name="Rectangle 85"/>
                <p:cNvSpPr>
                  <a:spLocks noChangeArrowheads="1"/>
                </p:cNvSpPr>
                <p:nvPr/>
              </p:nvSpPr>
              <p:spPr bwMode="auto">
                <a:xfrm>
                  <a:off x="597" y="2000"/>
                  <a:ext cx="412"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42" name="Group 86"/>
              <p:cNvGrpSpPr>
                <a:grpSpLocks/>
              </p:cNvGrpSpPr>
              <p:nvPr/>
            </p:nvGrpSpPr>
            <p:grpSpPr bwMode="auto">
              <a:xfrm>
                <a:off x="1009" y="2000"/>
                <a:ext cx="296" cy="327"/>
                <a:chOff x="1009" y="2000"/>
                <a:chExt cx="296" cy="327"/>
              </a:xfrm>
            </p:grpSpPr>
            <p:sp>
              <p:nvSpPr>
                <p:cNvPr id="17650" name="Rectangle 87"/>
                <p:cNvSpPr>
                  <a:spLocks noChangeArrowheads="1"/>
                </p:cNvSpPr>
                <p:nvPr/>
              </p:nvSpPr>
              <p:spPr bwMode="auto">
                <a:xfrm>
                  <a:off x="1052" y="2000"/>
                  <a:ext cx="2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文</a:t>
                  </a:r>
                  <a:endParaRPr lang="zh-CN" altLang="en-US" sz="1600" b="0">
                    <a:solidFill>
                      <a:schemeClr val="tx1"/>
                    </a:solidFill>
                  </a:endParaRPr>
                </a:p>
              </p:txBody>
            </p:sp>
            <p:sp>
              <p:nvSpPr>
                <p:cNvPr id="17651" name="Rectangle 88"/>
                <p:cNvSpPr>
                  <a:spLocks noChangeArrowheads="1"/>
                </p:cNvSpPr>
                <p:nvPr/>
              </p:nvSpPr>
              <p:spPr bwMode="auto">
                <a:xfrm>
                  <a:off x="1009" y="2000"/>
                  <a:ext cx="29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43" name="Group 89"/>
              <p:cNvGrpSpPr>
                <a:grpSpLocks/>
              </p:cNvGrpSpPr>
              <p:nvPr/>
            </p:nvGrpSpPr>
            <p:grpSpPr bwMode="auto">
              <a:xfrm>
                <a:off x="1305" y="2000"/>
                <a:ext cx="519" cy="654"/>
                <a:chOff x="1305" y="2000"/>
                <a:chExt cx="519" cy="654"/>
              </a:xfrm>
            </p:grpSpPr>
            <p:sp>
              <p:nvSpPr>
                <p:cNvPr id="17648" name="Rectangle 90"/>
                <p:cNvSpPr>
                  <a:spLocks noChangeArrowheads="1"/>
                </p:cNvSpPr>
                <p:nvPr/>
              </p:nvSpPr>
              <p:spPr bwMode="auto">
                <a:xfrm>
                  <a:off x="1348" y="2000"/>
                  <a:ext cx="433"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400">
                      <a:solidFill>
                        <a:schemeClr val="tx1"/>
                      </a:solidFill>
                      <a:latin typeface="Times New Roman" panose="02020603050405020304" pitchFamily="18" charset="0"/>
                      <a:ea typeface="楷体_GB2312" pitchFamily="49" charset="-122"/>
                    </a:rPr>
                    <a:t>8</a:t>
                  </a:r>
                  <a:endParaRPr lang="zh-CN" altLang="en-US" sz="1400" b="0">
                    <a:solidFill>
                      <a:schemeClr val="tx1"/>
                    </a:solidFill>
                  </a:endParaRPr>
                </a:p>
              </p:txBody>
            </p:sp>
            <p:sp>
              <p:nvSpPr>
                <p:cNvPr id="17649" name="Rectangle 91"/>
                <p:cNvSpPr>
                  <a:spLocks noChangeArrowheads="1"/>
                </p:cNvSpPr>
                <p:nvPr/>
              </p:nvSpPr>
              <p:spPr bwMode="auto">
                <a:xfrm>
                  <a:off x="1305" y="2000"/>
                  <a:ext cx="519"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44" name="Group 92"/>
              <p:cNvGrpSpPr>
                <a:grpSpLocks/>
              </p:cNvGrpSpPr>
              <p:nvPr/>
            </p:nvGrpSpPr>
            <p:grpSpPr bwMode="auto">
              <a:xfrm>
                <a:off x="1824" y="2000"/>
                <a:ext cx="336" cy="327"/>
                <a:chOff x="1824" y="2000"/>
                <a:chExt cx="336" cy="327"/>
              </a:xfrm>
            </p:grpSpPr>
            <p:sp>
              <p:nvSpPr>
                <p:cNvPr id="17646" name="Rectangle 93"/>
                <p:cNvSpPr>
                  <a:spLocks noChangeArrowheads="1"/>
                </p:cNvSpPr>
                <p:nvPr/>
              </p:nvSpPr>
              <p:spPr bwMode="auto">
                <a:xfrm>
                  <a:off x="1867" y="2000"/>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4</a:t>
                  </a:r>
                  <a:endParaRPr lang="zh-CN" altLang="en-US" sz="1600" b="0">
                    <a:solidFill>
                      <a:schemeClr val="tx1"/>
                    </a:solidFill>
                  </a:endParaRPr>
                </a:p>
              </p:txBody>
            </p:sp>
            <p:sp>
              <p:nvSpPr>
                <p:cNvPr id="17647" name="Rectangle 94"/>
                <p:cNvSpPr>
                  <a:spLocks noChangeArrowheads="1"/>
                </p:cNvSpPr>
                <p:nvPr/>
              </p:nvSpPr>
              <p:spPr bwMode="auto">
                <a:xfrm>
                  <a:off x="1824" y="2000"/>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45" name="Group 95"/>
              <p:cNvGrpSpPr>
                <a:grpSpLocks/>
              </p:cNvGrpSpPr>
              <p:nvPr/>
            </p:nvGrpSpPr>
            <p:grpSpPr bwMode="auto">
              <a:xfrm>
                <a:off x="1009" y="2327"/>
                <a:ext cx="296" cy="327"/>
                <a:chOff x="1009" y="2327"/>
                <a:chExt cx="296" cy="327"/>
              </a:xfrm>
            </p:grpSpPr>
            <p:sp>
              <p:nvSpPr>
                <p:cNvPr id="17644" name="Rectangle 96"/>
                <p:cNvSpPr>
                  <a:spLocks noChangeArrowheads="1"/>
                </p:cNvSpPr>
                <p:nvPr/>
              </p:nvSpPr>
              <p:spPr bwMode="auto">
                <a:xfrm>
                  <a:off x="1052" y="2327"/>
                  <a:ext cx="2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理</a:t>
                  </a:r>
                  <a:endParaRPr lang="zh-CN" altLang="en-US" sz="1600" b="0">
                    <a:solidFill>
                      <a:schemeClr val="tx1"/>
                    </a:solidFill>
                  </a:endParaRPr>
                </a:p>
              </p:txBody>
            </p:sp>
            <p:sp>
              <p:nvSpPr>
                <p:cNvPr id="17645" name="Rectangle 97"/>
                <p:cNvSpPr>
                  <a:spLocks noChangeArrowheads="1"/>
                </p:cNvSpPr>
                <p:nvPr/>
              </p:nvSpPr>
              <p:spPr bwMode="auto">
                <a:xfrm>
                  <a:off x="1009" y="2327"/>
                  <a:ext cx="29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46" name="Group 98"/>
              <p:cNvGrpSpPr>
                <a:grpSpLocks/>
              </p:cNvGrpSpPr>
              <p:nvPr/>
            </p:nvGrpSpPr>
            <p:grpSpPr bwMode="auto">
              <a:xfrm>
                <a:off x="1824" y="2327"/>
                <a:ext cx="336" cy="327"/>
                <a:chOff x="1824" y="2327"/>
                <a:chExt cx="336" cy="327"/>
              </a:xfrm>
            </p:grpSpPr>
            <p:sp>
              <p:nvSpPr>
                <p:cNvPr id="17642" name="Rectangle 99"/>
                <p:cNvSpPr>
                  <a:spLocks noChangeArrowheads="1"/>
                </p:cNvSpPr>
                <p:nvPr/>
              </p:nvSpPr>
              <p:spPr bwMode="auto">
                <a:xfrm>
                  <a:off x="1867" y="2327"/>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000" b="0">
                      <a:solidFill>
                        <a:schemeClr val="tx1"/>
                      </a:solidFill>
                      <a:latin typeface="Times New Roman" panose="02020603050405020304" pitchFamily="18" charset="0"/>
                    </a:rPr>
                    <a:t> </a:t>
                  </a:r>
                  <a:endParaRPr lang="zh-CN" altLang="en-US" sz="1800" b="0">
                    <a:solidFill>
                      <a:schemeClr val="tx1"/>
                    </a:solidFill>
                  </a:endParaRPr>
                </a:p>
              </p:txBody>
            </p:sp>
            <p:sp>
              <p:nvSpPr>
                <p:cNvPr id="17643" name="Rectangle 100"/>
                <p:cNvSpPr>
                  <a:spLocks noChangeArrowheads="1"/>
                </p:cNvSpPr>
                <p:nvPr/>
              </p:nvSpPr>
              <p:spPr bwMode="auto">
                <a:xfrm>
                  <a:off x="1824" y="2327"/>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47" name="Group 101"/>
              <p:cNvGrpSpPr>
                <a:grpSpLocks/>
              </p:cNvGrpSpPr>
              <p:nvPr/>
            </p:nvGrpSpPr>
            <p:grpSpPr bwMode="auto">
              <a:xfrm>
                <a:off x="597" y="2654"/>
                <a:ext cx="412" cy="654"/>
                <a:chOff x="597" y="2654"/>
                <a:chExt cx="412" cy="654"/>
              </a:xfrm>
            </p:grpSpPr>
            <p:sp>
              <p:nvSpPr>
                <p:cNvPr id="17640" name="Rectangle 102"/>
                <p:cNvSpPr>
                  <a:spLocks noChangeArrowheads="1"/>
                </p:cNvSpPr>
                <p:nvPr/>
              </p:nvSpPr>
              <p:spPr bwMode="auto">
                <a:xfrm>
                  <a:off x="640" y="2654"/>
                  <a:ext cx="326"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历 史</a:t>
                  </a:r>
                  <a:endParaRPr lang="zh-CN" altLang="en-US" sz="1800" b="0">
                    <a:solidFill>
                      <a:schemeClr val="tx1"/>
                    </a:solidFill>
                  </a:endParaRPr>
                </a:p>
              </p:txBody>
            </p:sp>
            <p:sp>
              <p:nvSpPr>
                <p:cNvPr id="17641" name="Rectangle 103"/>
                <p:cNvSpPr>
                  <a:spLocks noChangeArrowheads="1"/>
                </p:cNvSpPr>
                <p:nvPr/>
              </p:nvSpPr>
              <p:spPr bwMode="auto">
                <a:xfrm>
                  <a:off x="597" y="2654"/>
                  <a:ext cx="412"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48" name="Group 104"/>
              <p:cNvGrpSpPr>
                <a:grpSpLocks/>
              </p:cNvGrpSpPr>
              <p:nvPr/>
            </p:nvGrpSpPr>
            <p:grpSpPr bwMode="auto">
              <a:xfrm>
                <a:off x="1009" y="2654"/>
                <a:ext cx="296" cy="327"/>
                <a:chOff x="1009" y="2654"/>
                <a:chExt cx="296" cy="327"/>
              </a:xfrm>
            </p:grpSpPr>
            <p:sp>
              <p:nvSpPr>
                <p:cNvPr id="17638" name="Rectangle 105"/>
                <p:cNvSpPr>
                  <a:spLocks noChangeArrowheads="1"/>
                </p:cNvSpPr>
                <p:nvPr/>
              </p:nvSpPr>
              <p:spPr bwMode="auto">
                <a:xfrm>
                  <a:off x="1052" y="2654"/>
                  <a:ext cx="2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文</a:t>
                  </a:r>
                  <a:endParaRPr lang="zh-CN" altLang="en-US" sz="1600" b="0">
                    <a:solidFill>
                      <a:schemeClr val="tx1"/>
                    </a:solidFill>
                  </a:endParaRPr>
                </a:p>
              </p:txBody>
            </p:sp>
            <p:sp>
              <p:nvSpPr>
                <p:cNvPr id="17639" name="Rectangle 106"/>
                <p:cNvSpPr>
                  <a:spLocks noChangeArrowheads="1"/>
                </p:cNvSpPr>
                <p:nvPr/>
              </p:nvSpPr>
              <p:spPr bwMode="auto">
                <a:xfrm>
                  <a:off x="1009" y="2654"/>
                  <a:ext cx="29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49" name="Group 107"/>
              <p:cNvGrpSpPr>
                <a:grpSpLocks/>
              </p:cNvGrpSpPr>
              <p:nvPr/>
            </p:nvGrpSpPr>
            <p:grpSpPr bwMode="auto">
              <a:xfrm>
                <a:off x="1305" y="2654"/>
                <a:ext cx="519" cy="654"/>
                <a:chOff x="1305" y="2654"/>
                <a:chExt cx="519" cy="654"/>
              </a:xfrm>
            </p:grpSpPr>
            <p:sp>
              <p:nvSpPr>
                <p:cNvPr id="17636" name="Rectangle 108"/>
                <p:cNvSpPr>
                  <a:spLocks noChangeArrowheads="1"/>
                </p:cNvSpPr>
                <p:nvPr/>
              </p:nvSpPr>
              <p:spPr bwMode="auto">
                <a:xfrm>
                  <a:off x="1348" y="2654"/>
                  <a:ext cx="433"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6</a:t>
                  </a:r>
                  <a:endParaRPr lang="zh-CN" altLang="en-US" sz="1600" b="0">
                    <a:solidFill>
                      <a:schemeClr val="tx1"/>
                    </a:solidFill>
                  </a:endParaRPr>
                </a:p>
              </p:txBody>
            </p:sp>
            <p:sp>
              <p:nvSpPr>
                <p:cNvPr id="17637" name="Rectangle 109"/>
                <p:cNvSpPr>
                  <a:spLocks noChangeArrowheads="1"/>
                </p:cNvSpPr>
                <p:nvPr/>
              </p:nvSpPr>
              <p:spPr bwMode="auto">
                <a:xfrm>
                  <a:off x="1305" y="2654"/>
                  <a:ext cx="519"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50" name="Group 110"/>
              <p:cNvGrpSpPr>
                <a:grpSpLocks/>
              </p:cNvGrpSpPr>
              <p:nvPr/>
            </p:nvGrpSpPr>
            <p:grpSpPr bwMode="auto">
              <a:xfrm>
                <a:off x="1824" y="2654"/>
                <a:ext cx="336" cy="327"/>
                <a:chOff x="1824" y="2654"/>
                <a:chExt cx="336" cy="327"/>
              </a:xfrm>
            </p:grpSpPr>
            <p:sp>
              <p:nvSpPr>
                <p:cNvPr id="17634" name="Rectangle 111"/>
                <p:cNvSpPr>
                  <a:spLocks noChangeArrowheads="1"/>
                </p:cNvSpPr>
                <p:nvPr/>
              </p:nvSpPr>
              <p:spPr bwMode="auto">
                <a:xfrm>
                  <a:off x="1867" y="2654"/>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4</a:t>
                  </a:r>
                  <a:endParaRPr lang="zh-CN" altLang="en-US" sz="1600" b="0">
                    <a:solidFill>
                      <a:schemeClr val="tx1"/>
                    </a:solidFill>
                  </a:endParaRPr>
                </a:p>
              </p:txBody>
            </p:sp>
            <p:sp>
              <p:nvSpPr>
                <p:cNvPr id="17635" name="Rectangle 112"/>
                <p:cNvSpPr>
                  <a:spLocks noChangeArrowheads="1"/>
                </p:cNvSpPr>
                <p:nvPr/>
              </p:nvSpPr>
              <p:spPr bwMode="auto">
                <a:xfrm>
                  <a:off x="1824" y="2654"/>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51" name="Group 113"/>
              <p:cNvGrpSpPr>
                <a:grpSpLocks/>
              </p:cNvGrpSpPr>
              <p:nvPr/>
            </p:nvGrpSpPr>
            <p:grpSpPr bwMode="auto">
              <a:xfrm>
                <a:off x="1009" y="2981"/>
                <a:ext cx="296" cy="327"/>
                <a:chOff x="1009" y="2981"/>
                <a:chExt cx="296" cy="327"/>
              </a:xfrm>
            </p:grpSpPr>
            <p:sp>
              <p:nvSpPr>
                <p:cNvPr id="17632" name="Rectangle 114"/>
                <p:cNvSpPr>
                  <a:spLocks noChangeArrowheads="1"/>
                </p:cNvSpPr>
                <p:nvPr/>
              </p:nvSpPr>
              <p:spPr bwMode="auto">
                <a:xfrm>
                  <a:off x="1052" y="2981"/>
                  <a:ext cx="2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理</a:t>
                  </a:r>
                  <a:endParaRPr lang="zh-CN" altLang="en-US" sz="1600" b="0">
                    <a:solidFill>
                      <a:schemeClr val="tx1"/>
                    </a:solidFill>
                  </a:endParaRPr>
                </a:p>
              </p:txBody>
            </p:sp>
            <p:sp>
              <p:nvSpPr>
                <p:cNvPr id="17633" name="Rectangle 115"/>
                <p:cNvSpPr>
                  <a:spLocks noChangeArrowheads="1"/>
                </p:cNvSpPr>
                <p:nvPr/>
              </p:nvSpPr>
              <p:spPr bwMode="auto">
                <a:xfrm>
                  <a:off x="1009" y="2981"/>
                  <a:ext cx="29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52" name="Group 116"/>
              <p:cNvGrpSpPr>
                <a:grpSpLocks/>
              </p:cNvGrpSpPr>
              <p:nvPr/>
            </p:nvGrpSpPr>
            <p:grpSpPr bwMode="auto">
              <a:xfrm>
                <a:off x="1824" y="2981"/>
                <a:ext cx="336" cy="327"/>
                <a:chOff x="1824" y="2981"/>
                <a:chExt cx="336" cy="327"/>
              </a:xfrm>
            </p:grpSpPr>
            <p:sp>
              <p:nvSpPr>
                <p:cNvPr id="17630" name="Rectangle 117"/>
                <p:cNvSpPr>
                  <a:spLocks noChangeArrowheads="1"/>
                </p:cNvSpPr>
                <p:nvPr/>
              </p:nvSpPr>
              <p:spPr bwMode="auto">
                <a:xfrm>
                  <a:off x="1867" y="2981"/>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000" b="0">
                      <a:solidFill>
                        <a:schemeClr val="tx1"/>
                      </a:solidFill>
                      <a:latin typeface="Times New Roman" panose="02020603050405020304" pitchFamily="18" charset="0"/>
                    </a:rPr>
                    <a:t> </a:t>
                  </a:r>
                  <a:endParaRPr lang="zh-CN" altLang="en-US" sz="1800" b="0">
                    <a:solidFill>
                      <a:schemeClr val="tx1"/>
                    </a:solidFill>
                  </a:endParaRPr>
                </a:p>
              </p:txBody>
            </p:sp>
            <p:sp>
              <p:nvSpPr>
                <p:cNvPr id="17631" name="Rectangle 118"/>
                <p:cNvSpPr>
                  <a:spLocks noChangeArrowheads="1"/>
                </p:cNvSpPr>
                <p:nvPr/>
              </p:nvSpPr>
              <p:spPr bwMode="auto">
                <a:xfrm>
                  <a:off x="1824" y="2981"/>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53" name="Group 119"/>
              <p:cNvGrpSpPr>
                <a:grpSpLocks/>
              </p:cNvGrpSpPr>
              <p:nvPr/>
            </p:nvGrpSpPr>
            <p:grpSpPr bwMode="auto">
              <a:xfrm>
                <a:off x="597" y="3308"/>
                <a:ext cx="412" cy="654"/>
                <a:chOff x="597" y="3308"/>
                <a:chExt cx="412" cy="654"/>
              </a:xfrm>
            </p:grpSpPr>
            <p:sp>
              <p:nvSpPr>
                <p:cNvPr id="17628" name="Rectangle 120"/>
                <p:cNvSpPr>
                  <a:spLocks noChangeArrowheads="1"/>
                </p:cNvSpPr>
                <p:nvPr/>
              </p:nvSpPr>
              <p:spPr bwMode="auto">
                <a:xfrm>
                  <a:off x="640" y="3308"/>
                  <a:ext cx="326"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地 理</a:t>
                  </a:r>
                  <a:endParaRPr lang="zh-CN" altLang="en-US" sz="1800" b="0">
                    <a:solidFill>
                      <a:schemeClr val="tx1"/>
                    </a:solidFill>
                  </a:endParaRPr>
                </a:p>
              </p:txBody>
            </p:sp>
            <p:sp>
              <p:nvSpPr>
                <p:cNvPr id="17629" name="Rectangle 121"/>
                <p:cNvSpPr>
                  <a:spLocks noChangeArrowheads="1"/>
                </p:cNvSpPr>
                <p:nvPr/>
              </p:nvSpPr>
              <p:spPr bwMode="auto">
                <a:xfrm>
                  <a:off x="597" y="3308"/>
                  <a:ext cx="412"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54" name="Group 122"/>
              <p:cNvGrpSpPr>
                <a:grpSpLocks/>
              </p:cNvGrpSpPr>
              <p:nvPr/>
            </p:nvGrpSpPr>
            <p:grpSpPr bwMode="auto">
              <a:xfrm>
                <a:off x="1009" y="3308"/>
                <a:ext cx="296" cy="327"/>
                <a:chOff x="1009" y="3308"/>
                <a:chExt cx="296" cy="327"/>
              </a:xfrm>
            </p:grpSpPr>
            <p:sp>
              <p:nvSpPr>
                <p:cNvPr id="17626" name="Rectangle 123"/>
                <p:cNvSpPr>
                  <a:spLocks noChangeArrowheads="1"/>
                </p:cNvSpPr>
                <p:nvPr/>
              </p:nvSpPr>
              <p:spPr bwMode="auto">
                <a:xfrm>
                  <a:off x="1052" y="3308"/>
                  <a:ext cx="2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文</a:t>
                  </a:r>
                  <a:endParaRPr lang="zh-CN" altLang="en-US" sz="1600" b="0">
                    <a:solidFill>
                      <a:schemeClr val="tx1"/>
                    </a:solidFill>
                  </a:endParaRPr>
                </a:p>
              </p:txBody>
            </p:sp>
            <p:sp>
              <p:nvSpPr>
                <p:cNvPr id="17627" name="Rectangle 124"/>
                <p:cNvSpPr>
                  <a:spLocks noChangeArrowheads="1"/>
                </p:cNvSpPr>
                <p:nvPr/>
              </p:nvSpPr>
              <p:spPr bwMode="auto">
                <a:xfrm>
                  <a:off x="1009" y="3308"/>
                  <a:ext cx="29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55" name="Group 125"/>
              <p:cNvGrpSpPr>
                <a:grpSpLocks/>
              </p:cNvGrpSpPr>
              <p:nvPr/>
            </p:nvGrpSpPr>
            <p:grpSpPr bwMode="auto">
              <a:xfrm>
                <a:off x="1305" y="3308"/>
                <a:ext cx="519" cy="654"/>
                <a:chOff x="1305" y="3308"/>
                <a:chExt cx="519" cy="654"/>
              </a:xfrm>
            </p:grpSpPr>
            <p:sp>
              <p:nvSpPr>
                <p:cNvPr id="17624" name="Rectangle 126"/>
                <p:cNvSpPr>
                  <a:spLocks noChangeArrowheads="1"/>
                </p:cNvSpPr>
                <p:nvPr/>
              </p:nvSpPr>
              <p:spPr bwMode="auto">
                <a:xfrm>
                  <a:off x="1348" y="3308"/>
                  <a:ext cx="433"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6</a:t>
                  </a:r>
                  <a:endParaRPr lang="zh-CN" altLang="en-US" sz="1600" b="0">
                    <a:solidFill>
                      <a:schemeClr val="tx1"/>
                    </a:solidFill>
                  </a:endParaRPr>
                </a:p>
              </p:txBody>
            </p:sp>
            <p:sp>
              <p:nvSpPr>
                <p:cNvPr id="17625" name="Rectangle 127"/>
                <p:cNvSpPr>
                  <a:spLocks noChangeArrowheads="1"/>
                </p:cNvSpPr>
                <p:nvPr/>
              </p:nvSpPr>
              <p:spPr bwMode="auto">
                <a:xfrm>
                  <a:off x="1305" y="3308"/>
                  <a:ext cx="519"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56" name="Group 128"/>
              <p:cNvGrpSpPr>
                <a:grpSpLocks/>
              </p:cNvGrpSpPr>
              <p:nvPr/>
            </p:nvGrpSpPr>
            <p:grpSpPr bwMode="auto">
              <a:xfrm>
                <a:off x="1824" y="3308"/>
                <a:ext cx="336" cy="327"/>
                <a:chOff x="1824" y="3308"/>
                <a:chExt cx="336" cy="327"/>
              </a:xfrm>
            </p:grpSpPr>
            <p:sp>
              <p:nvSpPr>
                <p:cNvPr id="17622" name="Rectangle 129"/>
                <p:cNvSpPr>
                  <a:spLocks noChangeArrowheads="1"/>
                </p:cNvSpPr>
                <p:nvPr/>
              </p:nvSpPr>
              <p:spPr bwMode="auto">
                <a:xfrm>
                  <a:off x="1867" y="3308"/>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4</a:t>
                  </a:r>
                  <a:endParaRPr lang="zh-CN" altLang="en-US" sz="1600" b="0">
                    <a:solidFill>
                      <a:schemeClr val="tx1"/>
                    </a:solidFill>
                  </a:endParaRPr>
                </a:p>
              </p:txBody>
            </p:sp>
            <p:sp>
              <p:nvSpPr>
                <p:cNvPr id="17623" name="Rectangle 130"/>
                <p:cNvSpPr>
                  <a:spLocks noChangeArrowheads="1"/>
                </p:cNvSpPr>
                <p:nvPr/>
              </p:nvSpPr>
              <p:spPr bwMode="auto">
                <a:xfrm>
                  <a:off x="1824" y="3308"/>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57" name="Group 131"/>
              <p:cNvGrpSpPr>
                <a:grpSpLocks/>
              </p:cNvGrpSpPr>
              <p:nvPr/>
            </p:nvGrpSpPr>
            <p:grpSpPr bwMode="auto">
              <a:xfrm>
                <a:off x="0" y="3635"/>
                <a:ext cx="597" cy="2289"/>
                <a:chOff x="0" y="3635"/>
                <a:chExt cx="597" cy="2289"/>
              </a:xfrm>
            </p:grpSpPr>
            <p:sp>
              <p:nvSpPr>
                <p:cNvPr id="17620" name="Rectangle 132"/>
                <p:cNvSpPr>
                  <a:spLocks noChangeArrowheads="1"/>
                </p:cNvSpPr>
                <p:nvPr/>
              </p:nvSpPr>
              <p:spPr bwMode="auto">
                <a:xfrm>
                  <a:off x="43" y="3635"/>
                  <a:ext cx="511" cy="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科 学</a:t>
                  </a:r>
                  <a:endParaRPr lang="zh-CN" altLang="en-US" sz="1800" b="0">
                    <a:solidFill>
                      <a:schemeClr val="tx1"/>
                    </a:solidFill>
                  </a:endParaRPr>
                </a:p>
              </p:txBody>
            </p:sp>
            <p:sp>
              <p:nvSpPr>
                <p:cNvPr id="17621" name="Rectangle 133"/>
                <p:cNvSpPr>
                  <a:spLocks noChangeArrowheads="1"/>
                </p:cNvSpPr>
                <p:nvPr/>
              </p:nvSpPr>
              <p:spPr bwMode="auto">
                <a:xfrm>
                  <a:off x="0" y="3635"/>
                  <a:ext cx="597" cy="2289"/>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58" name="Group 134"/>
              <p:cNvGrpSpPr>
                <a:grpSpLocks/>
              </p:cNvGrpSpPr>
              <p:nvPr/>
            </p:nvGrpSpPr>
            <p:grpSpPr bwMode="auto">
              <a:xfrm>
                <a:off x="1009" y="3635"/>
                <a:ext cx="296" cy="327"/>
                <a:chOff x="1009" y="3635"/>
                <a:chExt cx="296" cy="327"/>
              </a:xfrm>
            </p:grpSpPr>
            <p:sp>
              <p:nvSpPr>
                <p:cNvPr id="17618" name="Rectangle 135"/>
                <p:cNvSpPr>
                  <a:spLocks noChangeArrowheads="1"/>
                </p:cNvSpPr>
                <p:nvPr/>
              </p:nvSpPr>
              <p:spPr bwMode="auto">
                <a:xfrm>
                  <a:off x="1052" y="3635"/>
                  <a:ext cx="2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理</a:t>
                  </a:r>
                  <a:endParaRPr lang="zh-CN" altLang="en-US" sz="1600" b="0">
                    <a:solidFill>
                      <a:schemeClr val="tx1"/>
                    </a:solidFill>
                  </a:endParaRPr>
                </a:p>
              </p:txBody>
            </p:sp>
            <p:sp>
              <p:nvSpPr>
                <p:cNvPr id="17619" name="Rectangle 136"/>
                <p:cNvSpPr>
                  <a:spLocks noChangeArrowheads="1"/>
                </p:cNvSpPr>
                <p:nvPr/>
              </p:nvSpPr>
              <p:spPr bwMode="auto">
                <a:xfrm>
                  <a:off x="1009" y="3635"/>
                  <a:ext cx="29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59" name="Group 137"/>
              <p:cNvGrpSpPr>
                <a:grpSpLocks/>
              </p:cNvGrpSpPr>
              <p:nvPr/>
            </p:nvGrpSpPr>
            <p:grpSpPr bwMode="auto">
              <a:xfrm>
                <a:off x="1824" y="3635"/>
                <a:ext cx="336" cy="327"/>
                <a:chOff x="1824" y="3635"/>
                <a:chExt cx="336" cy="327"/>
              </a:xfrm>
            </p:grpSpPr>
            <p:sp>
              <p:nvSpPr>
                <p:cNvPr id="17616" name="Rectangle 138"/>
                <p:cNvSpPr>
                  <a:spLocks noChangeArrowheads="1"/>
                </p:cNvSpPr>
                <p:nvPr/>
              </p:nvSpPr>
              <p:spPr bwMode="auto">
                <a:xfrm>
                  <a:off x="1867" y="3635"/>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endParaRPr lang="zh-CN" altLang="en-US" sz="1800" b="0">
                    <a:solidFill>
                      <a:schemeClr val="tx1"/>
                    </a:solidFill>
                  </a:endParaRPr>
                </a:p>
              </p:txBody>
            </p:sp>
            <p:sp>
              <p:nvSpPr>
                <p:cNvPr id="17617" name="Rectangle 139"/>
                <p:cNvSpPr>
                  <a:spLocks noChangeArrowheads="1"/>
                </p:cNvSpPr>
                <p:nvPr/>
              </p:nvSpPr>
              <p:spPr bwMode="auto">
                <a:xfrm>
                  <a:off x="1824" y="3635"/>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60" name="Group 140"/>
              <p:cNvGrpSpPr>
                <a:grpSpLocks/>
              </p:cNvGrpSpPr>
              <p:nvPr/>
            </p:nvGrpSpPr>
            <p:grpSpPr bwMode="auto">
              <a:xfrm>
                <a:off x="597" y="3962"/>
                <a:ext cx="412" cy="654"/>
                <a:chOff x="597" y="3962"/>
                <a:chExt cx="412" cy="654"/>
              </a:xfrm>
            </p:grpSpPr>
            <p:sp>
              <p:nvSpPr>
                <p:cNvPr id="17614" name="Rectangle 141"/>
                <p:cNvSpPr>
                  <a:spLocks noChangeArrowheads="1"/>
                </p:cNvSpPr>
                <p:nvPr/>
              </p:nvSpPr>
              <p:spPr bwMode="auto">
                <a:xfrm>
                  <a:off x="640" y="3962"/>
                  <a:ext cx="326"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物 理</a:t>
                  </a:r>
                  <a:endParaRPr lang="zh-CN" altLang="en-US" sz="1800" b="0">
                    <a:solidFill>
                      <a:schemeClr val="tx1"/>
                    </a:solidFill>
                  </a:endParaRPr>
                </a:p>
              </p:txBody>
            </p:sp>
            <p:sp>
              <p:nvSpPr>
                <p:cNvPr id="17615" name="Rectangle 142"/>
                <p:cNvSpPr>
                  <a:spLocks noChangeArrowheads="1"/>
                </p:cNvSpPr>
                <p:nvPr/>
              </p:nvSpPr>
              <p:spPr bwMode="auto">
                <a:xfrm>
                  <a:off x="597" y="3962"/>
                  <a:ext cx="412"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61" name="Group 143"/>
              <p:cNvGrpSpPr>
                <a:grpSpLocks/>
              </p:cNvGrpSpPr>
              <p:nvPr/>
            </p:nvGrpSpPr>
            <p:grpSpPr bwMode="auto">
              <a:xfrm>
                <a:off x="1009" y="3962"/>
                <a:ext cx="296" cy="327"/>
                <a:chOff x="1009" y="3962"/>
                <a:chExt cx="296" cy="327"/>
              </a:xfrm>
            </p:grpSpPr>
            <p:sp>
              <p:nvSpPr>
                <p:cNvPr id="17612" name="Rectangle 144"/>
                <p:cNvSpPr>
                  <a:spLocks noChangeArrowheads="1"/>
                </p:cNvSpPr>
                <p:nvPr/>
              </p:nvSpPr>
              <p:spPr bwMode="auto">
                <a:xfrm>
                  <a:off x="1052" y="3962"/>
                  <a:ext cx="2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文</a:t>
                  </a:r>
                  <a:endParaRPr lang="zh-CN" altLang="en-US" sz="1600" b="0">
                    <a:solidFill>
                      <a:schemeClr val="tx1"/>
                    </a:solidFill>
                  </a:endParaRPr>
                </a:p>
              </p:txBody>
            </p:sp>
            <p:sp>
              <p:nvSpPr>
                <p:cNvPr id="17613" name="Rectangle 145"/>
                <p:cNvSpPr>
                  <a:spLocks noChangeArrowheads="1"/>
                </p:cNvSpPr>
                <p:nvPr/>
              </p:nvSpPr>
              <p:spPr bwMode="auto">
                <a:xfrm>
                  <a:off x="1009" y="3962"/>
                  <a:ext cx="29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62" name="Group 146"/>
              <p:cNvGrpSpPr>
                <a:grpSpLocks/>
              </p:cNvGrpSpPr>
              <p:nvPr/>
            </p:nvGrpSpPr>
            <p:grpSpPr bwMode="auto">
              <a:xfrm>
                <a:off x="1305" y="3962"/>
                <a:ext cx="519" cy="654"/>
                <a:chOff x="1305" y="3962"/>
                <a:chExt cx="519" cy="654"/>
              </a:xfrm>
            </p:grpSpPr>
            <p:sp>
              <p:nvSpPr>
                <p:cNvPr id="17610" name="Rectangle 147"/>
                <p:cNvSpPr>
                  <a:spLocks noChangeArrowheads="1"/>
                </p:cNvSpPr>
                <p:nvPr/>
              </p:nvSpPr>
              <p:spPr bwMode="auto">
                <a:xfrm>
                  <a:off x="1348" y="3962"/>
                  <a:ext cx="433"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6</a:t>
                  </a:r>
                  <a:endParaRPr lang="zh-CN" altLang="en-US" sz="1600" b="0">
                    <a:solidFill>
                      <a:schemeClr val="tx1"/>
                    </a:solidFill>
                  </a:endParaRPr>
                </a:p>
              </p:txBody>
            </p:sp>
            <p:sp>
              <p:nvSpPr>
                <p:cNvPr id="17611" name="Rectangle 148"/>
                <p:cNvSpPr>
                  <a:spLocks noChangeArrowheads="1"/>
                </p:cNvSpPr>
                <p:nvPr/>
              </p:nvSpPr>
              <p:spPr bwMode="auto">
                <a:xfrm>
                  <a:off x="1305" y="3962"/>
                  <a:ext cx="519"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63" name="Group 149"/>
              <p:cNvGrpSpPr>
                <a:grpSpLocks/>
              </p:cNvGrpSpPr>
              <p:nvPr/>
            </p:nvGrpSpPr>
            <p:grpSpPr bwMode="auto">
              <a:xfrm>
                <a:off x="1824" y="3962"/>
                <a:ext cx="336" cy="327"/>
                <a:chOff x="1824" y="3962"/>
                <a:chExt cx="336" cy="327"/>
              </a:xfrm>
            </p:grpSpPr>
            <p:sp>
              <p:nvSpPr>
                <p:cNvPr id="17608" name="Rectangle 150"/>
                <p:cNvSpPr>
                  <a:spLocks noChangeArrowheads="1"/>
                </p:cNvSpPr>
                <p:nvPr/>
              </p:nvSpPr>
              <p:spPr bwMode="auto">
                <a:xfrm>
                  <a:off x="1867" y="3962"/>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000" b="0">
                      <a:solidFill>
                        <a:schemeClr val="tx1"/>
                      </a:solidFill>
                      <a:latin typeface="Times New Roman" panose="02020603050405020304" pitchFamily="18" charset="0"/>
                    </a:rPr>
                    <a:t> </a:t>
                  </a:r>
                  <a:endParaRPr lang="zh-CN" altLang="en-US" sz="1800" b="0">
                    <a:solidFill>
                      <a:schemeClr val="tx1"/>
                    </a:solidFill>
                  </a:endParaRPr>
                </a:p>
              </p:txBody>
            </p:sp>
            <p:sp>
              <p:nvSpPr>
                <p:cNvPr id="17609" name="Rectangle 151"/>
                <p:cNvSpPr>
                  <a:spLocks noChangeArrowheads="1"/>
                </p:cNvSpPr>
                <p:nvPr/>
              </p:nvSpPr>
              <p:spPr bwMode="auto">
                <a:xfrm>
                  <a:off x="1824" y="3962"/>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64" name="Group 152"/>
              <p:cNvGrpSpPr>
                <a:grpSpLocks/>
              </p:cNvGrpSpPr>
              <p:nvPr/>
            </p:nvGrpSpPr>
            <p:grpSpPr bwMode="auto">
              <a:xfrm>
                <a:off x="1009" y="4289"/>
                <a:ext cx="296" cy="327"/>
                <a:chOff x="1009" y="4289"/>
                <a:chExt cx="296" cy="327"/>
              </a:xfrm>
            </p:grpSpPr>
            <p:sp>
              <p:nvSpPr>
                <p:cNvPr id="17606" name="Rectangle 153"/>
                <p:cNvSpPr>
                  <a:spLocks noChangeArrowheads="1"/>
                </p:cNvSpPr>
                <p:nvPr/>
              </p:nvSpPr>
              <p:spPr bwMode="auto">
                <a:xfrm>
                  <a:off x="1052" y="4289"/>
                  <a:ext cx="2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理</a:t>
                  </a:r>
                  <a:endParaRPr lang="zh-CN" altLang="en-US" sz="1600" b="0">
                    <a:solidFill>
                      <a:schemeClr val="tx1"/>
                    </a:solidFill>
                  </a:endParaRPr>
                </a:p>
              </p:txBody>
            </p:sp>
            <p:sp>
              <p:nvSpPr>
                <p:cNvPr id="17607" name="Rectangle 154"/>
                <p:cNvSpPr>
                  <a:spLocks noChangeArrowheads="1"/>
                </p:cNvSpPr>
                <p:nvPr/>
              </p:nvSpPr>
              <p:spPr bwMode="auto">
                <a:xfrm>
                  <a:off x="1009" y="4289"/>
                  <a:ext cx="29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65" name="Group 155"/>
              <p:cNvGrpSpPr>
                <a:grpSpLocks/>
              </p:cNvGrpSpPr>
              <p:nvPr/>
            </p:nvGrpSpPr>
            <p:grpSpPr bwMode="auto">
              <a:xfrm>
                <a:off x="1824" y="4289"/>
                <a:ext cx="336" cy="327"/>
                <a:chOff x="1824" y="4289"/>
                <a:chExt cx="336" cy="327"/>
              </a:xfrm>
            </p:grpSpPr>
            <p:sp>
              <p:nvSpPr>
                <p:cNvPr id="17604" name="Rectangle 156"/>
                <p:cNvSpPr>
                  <a:spLocks noChangeArrowheads="1"/>
                </p:cNvSpPr>
                <p:nvPr/>
              </p:nvSpPr>
              <p:spPr bwMode="auto">
                <a:xfrm>
                  <a:off x="1867" y="4289"/>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6</a:t>
                  </a:r>
                  <a:endParaRPr lang="zh-CN" altLang="en-US" sz="1600" b="0">
                    <a:solidFill>
                      <a:schemeClr val="tx1"/>
                    </a:solidFill>
                  </a:endParaRPr>
                </a:p>
              </p:txBody>
            </p:sp>
            <p:sp>
              <p:nvSpPr>
                <p:cNvPr id="17605" name="Rectangle 157"/>
                <p:cNvSpPr>
                  <a:spLocks noChangeArrowheads="1"/>
                </p:cNvSpPr>
                <p:nvPr/>
              </p:nvSpPr>
              <p:spPr bwMode="auto">
                <a:xfrm>
                  <a:off x="1824" y="4289"/>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66" name="Group 158"/>
              <p:cNvGrpSpPr>
                <a:grpSpLocks/>
              </p:cNvGrpSpPr>
              <p:nvPr/>
            </p:nvGrpSpPr>
            <p:grpSpPr bwMode="auto">
              <a:xfrm>
                <a:off x="597" y="4616"/>
                <a:ext cx="412" cy="654"/>
                <a:chOff x="597" y="4616"/>
                <a:chExt cx="412" cy="654"/>
              </a:xfrm>
            </p:grpSpPr>
            <p:sp>
              <p:nvSpPr>
                <p:cNvPr id="17602" name="Rectangle 159"/>
                <p:cNvSpPr>
                  <a:spLocks noChangeArrowheads="1"/>
                </p:cNvSpPr>
                <p:nvPr/>
              </p:nvSpPr>
              <p:spPr bwMode="auto">
                <a:xfrm>
                  <a:off x="640" y="4616"/>
                  <a:ext cx="326"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化 学</a:t>
                  </a:r>
                  <a:endParaRPr lang="zh-CN" altLang="en-US" sz="1800" b="0">
                    <a:solidFill>
                      <a:schemeClr val="tx1"/>
                    </a:solidFill>
                  </a:endParaRPr>
                </a:p>
              </p:txBody>
            </p:sp>
            <p:sp>
              <p:nvSpPr>
                <p:cNvPr id="17603" name="Rectangle 160"/>
                <p:cNvSpPr>
                  <a:spLocks noChangeArrowheads="1"/>
                </p:cNvSpPr>
                <p:nvPr/>
              </p:nvSpPr>
              <p:spPr bwMode="auto">
                <a:xfrm>
                  <a:off x="597" y="4616"/>
                  <a:ext cx="412"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67" name="Group 161"/>
              <p:cNvGrpSpPr>
                <a:grpSpLocks/>
              </p:cNvGrpSpPr>
              <p:nvPr/>
            </p:nvGrpSpPr>
            <p:grpSpPr bwMode="auto">
              <a:xfrm>
                <a:off x="1009" y="4616"/>
                <a:ext cx="296" cy="327"/>
                <a:chOff x="1009" y="4616"/>
                <a:chExt cx="296" cy="327"/>
              </a:xfrm>
            </p:grpSpPr>
            <p:sp>
              <p:nvSpPr>
                <p:cNvPr id="17600" name="Rectangle 162"/>
                <p:cNvSpPr>
                  <a:spLocks noChangeArrowheads="1"/>
                </p:cNvSpPr>
                <p:nvPr/>
              </p:nvSpPr>
              <p:spPr bwMode="auto">
                <a:xfrm>
                  <a:off x="1052" y="4616"/>
                  <a:ext cx="2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文</a:t>
                  </a:r>
                  <a:endParaRPr lang="zh-CN" altLang="en-US" sz="1600" b="0">
                    <a:solidFill>
                      <a:schemeClr val="tx1"/>
                    </a:solidFill>
                  </a:endParaRPr>
                </a:p>
              </p:txBody>
            </p:sp>
            <p:sp>
              <p:nvSpPr>
                <p:cNvPr id="17601" name="Rectangle 163"/>
                <p:cNvSpPr>
                  <a:spLocks noChangeArrowheads="1"/>
                </p:cNvSpPr>
                <p:nvPr/>
              </p:nvSpPr>
              <p:spPr bwMode="auto">
                <a:xfrm>
                  <a:off x="1009" y="4616"/>
                  <a:ext cx="29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68" name="Group 164"/>
              <p:cNvGrpSpPr>
                <a:grpSpLocks/>
              </p:cNvGrpSpPr>
              <p:nvPr/>
            </p:nvGrpSpPr>
            <p:grpSpPr bwMode="auto">
              <a:xfrm>
                <a:off x="1305" y="4616"/>
                <a:ext cx="519" cy="654"/>
                <a:chOff x="1305" y="4616"/>
                <a:chExt cx="519" cy="654"/>
              </a:xfrm>
            </p:grpSpPr>
            <p:sp>
              <p:nvSpPr>
                <p:cNvPr id="17598" name="Rectangle 165"/>
                <p:cNvSpPr>
                  <a:spLocks noChangeArrowheads="1"/>
                </p:cNvSpPr>
                <p:nvPr/>
              </p:nvSpPr>
              <p:spPr bwMode="auto">
                <a:xfrm>
                  <a:off x="1348" y="4616"/>
                  <a:ext cx="433"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6</a:t>
                  </a:r>
                  <a:endParaRPr lang="zh-CN" altLang="en-US" sz="1600" b="0">
                    <a:solidFill>
                      <a:schemeClr val="tx1"/>
                    </a:solidFill>
                  </a:endParaRPr>
                </a:p>
              </p:txBody>
            </p:sp>
            <p:sp>
              <p:nvSpPr>
                <p:cNvPr id="17599" name="Rectangle 166"/>
                <p:cNvSpPr>
                  <a:spLocks noChangeArrowheads="1"/>
                </p:cNvSpPr>
                <p:nvPr/>
              </p:nvSpPr>
              <p:spPr bwMode="auto">
                <a:xfrm>
                  <a:off x="1305" y="4616"/>
                  <a:ext cx="519"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69" name="Group 167"/>
              <p:cNvGrpSpPr>
                <a:grpSpLocks/>
              </p:cNvGrpSpPr>
              <p:nvPr/>
            </p:nvGrpSpPr>
            <p:grpSpPr bwMode="auto">
              <a:xfrm>
                <a:off x="1824" y="4616"/>
                <a:ext cx="336" cy="327"/>
                <a:chOff x="1824" y="4616"/>
                <a:chExt cx="336" cy="327"/>
              </a:xfrm>
            </p:grpSpPr>
            <p:sp>
              <p:nvSpPr>
                <p:cNvPr id="17596" name="Rectangle 168"/>
                <p:cNvSpPr>
                  <a:spLocks noChangeArrowheads="1"/>
                </p:cNvSpPr>
                <p:nvPr/>
              </p:nvSpPr>
              <p:spPr bwMode="auto">
                <a:xfrm>
                  <a:off x="1867" y="4616"/>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000" b="0">
                      <a:solidFill>
                        <a:schemeClr val="tx1"/>
                      </a:solidFill>
                      <a:latin typeface="Times New Roman" panose="02020603050405020304" pitchFamily="18" charset="0"/>
                    </a:rPr>
                    <a:t> </a:t>
                  </a:r>
                  <a:endParaRPr lang="zh-CN" altLang="en-US" sz="1800" b="0">
                    <a:solidFill>
                      <a:schemeClr val="tx1"/>
                    </a:solidFill>
                  </a:endParaRPr>
                </a:p>
              </p:txBody>
            </p:sp>
            <p:sp>
              <p:nvSpPr>
                <p:cNvPr id="17597" name="Rectangle 169"/>
                <p:cNvSpPr>
                  <a:spLocks noChangeArrowheads="1"/>
                </p:cNvSpPr>
                <p:nvPr/>
              </p:nvSpPr>
              <p:spPr bwMode="auto">
                <a:xfrm>
                  <a:off x="1824" y="4616"/>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70" name="Group 170"/>
              <p:cNvGrpSpPr>
                <a:grpSpLocks/>
              </p:cNvGrpSpPr>
              <p:nvPr/>
            </p:nvGrpSpPr>
            <p:grpSpPr bwMode="auto">
              <a:xfrm>
                <a:off x="1009" y="4943"/>
                <a:ext cx="296" cy="327"/>
                <a:chOff x="1009" y="4943"/>
                <a:chExt cx="296" cy="327"/>
              </a:xfrm>
            </p:grpSpPr>
            <p:sp>
              <p:nvSpPr>
                <p:cNvPr id="17594" name="Rectangle 171"/>
                <p:cNvSpPr>
                  <a:spLocks noChangeArrowheads="1"/>
                </p:cNvSpPr>
                <p:nvPr/>
              </p:nvSpPr>
              <p:spPr bwMode="auto">
                <a:xfrm>
                  <a:off x="1052" y="4943"/>
                  <a:ext cx="2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理</a:t>
                  </a:r>
                  <a:endParaRPr lang="zh-CN" altLang="en-US" sz="1600" b="0">
                    <a:solidFill>
                      <a:schemeClr val="tx1"/>
                    </a:solidFill>
                  </a:endParaRPr>
                </a:p>
              </p:txBody>
            </p:sp>
            <p:sp>
              <p:nvSpPr>
                <p:cNvPr id="17595" name="Rectangle 172"/>
                <p:cNvSpPr>
                  <a:spLocks noChangeArrowheads="1"/>
                </p:cNvSpPr>
                <p:nvPr/>
              </p:nvSpPr>
              <p:spPr bwMode="auto">
                <a:xfrm>
                  <a:off x="1009" y="4943"/>
                  <a:ext cx="29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71" name="Group 173"/>
              <p:cNvGrpSpPr>
                <a:grpSpLocks/>
              </p:cNvGrpSpPr>
              <p:nvPr/>
            </p:nvGrpSpPr>
            <p:grpSpPr bwMode="auto">
              <a:xfrm>
                <a:off x="1824" y="4943"/>
                <a:ext cx="336" cy="327"/>
                <a:chOff x="1824" y="4943"/>
                <a:chExt cx="336" cy="327"/>
              </a:xfrm>
            </p:grpSpPr>
            <p:sp>
              <p:nvSpPr>
                <p:cNvPr id="17592" name="Rectangle 174"/>
                <p:cNvSpPr>
                  <a:spLocks noChangeArrowheads="1"/>
                </p:cNvSpPr>
                <p:nvPr/>
              </p:nvSpPr>
              <p:spPr bwMode="auto">
                <a:xfrm>
                  <a:off x="1867" y="4943"/>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4</a:t>
                  </a:r>
                  <a:endParaRPr lang="zh-CN" altLang="en-US" sz="1600" b="0">
                    <a:solidFill>
                      <a:schemeClr val="tx1"/>
                    </a:solidFill>
                  </a:endParaRPr>
                </a:p>
              </p:txBody>
            </p:sp>
            <p:sp>
              <p:nvSpPr>
                <p:cNvPr id="17593" name="Rectangle 175"/>
                <p:cNvSpPr>
                  <a:spLocks noChangeArrowheads="1"/>
                </p:cNvSpPr>
                <p:nvPr/>
              </p:nvSpPr>
              <p:spPr bwMode="auto">
                <a:xfrm>
                  <a:off x="1824" y="4943"/>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72" name="Group 176"/>
              <p:cNvGrpSpPr>
                <a:grpSpLocks/>
              </p:cNvGrpSpPr>
              <p:nvPr/>
            </p:nvGrpSpPr>
            <p:grpSpPr bwMode="auto">
              <a:xfrm>
                <a:off x="597" y="5270"/>
                <a:ext cx="412" cy="654"/>
                <a:chOff x="597" y="5270"/>
                <a:chExt cx="412" cy="654"/>
              </a:xfrm>
            </p:grpSpPr>
            <p:sp>
              <p:nvSpPr>
                <p:cNvPr id="17590" name="Rectangle 177"/>
                <p:cNvSpPr>
                  <a:spLocks noChangeArrowheads="1"/>
                </p:cNvSpPr>
                <p:nvPr/>
              </p:nvSpPr>
              <p:spPr bwMode="auto">
                <a:xfrm>
                  <a:off x="640" y="5270"/>
                  <a:ext cx="326"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生 物</a:t>
                  </a:r>
                  <a:endParaRPr lang="zh-CN" altLang="en-US" sz="1800" b="0">
                    <a:solidFill>
                      <a:schemeClr val="tx1"/>
                    </a:solidFill>
                  </a:endParaRPr>
                </a:p>
              </p:txBody>
            </p:sp>
            <p:sp>
              <p:nvSpPr>
                <p:cNvPr id="17591" name="Rectangle 178"/>
                <p:cNvSpPr>
                  <a:spLocks noChangeArrowheads="1"/>
                </p:cNvSpPr>
                <p:nvPr/>
              </p:nvSpPr>
              <p:spPr bwMode="auto">
                <a:xfrm>
                  <a:off x="597" y="5270"/>
                  <a:ext cx="412"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73" name="Group 179"/>
              <p:cNvGrpSpPr>
                <a:grpSpLocks/>
              </p:cNvGrpSpPr>
              <p:nvPr/>
            </p:nvGrpSpPr>
            <p:grpSpPr bwMode="auto">
              <a:xfrm>
                <a:off x="1009" y="5270"/>
                <a:ext cx="296" cy="327"/>
                <a:chOff x="1009" y="5270"/>
                <a:chExt cx="296" cy="327"/>
              </a:xfrm>
            </p:grpSpPr>
            <p:sp>
              <p:nvSpPr>
                <p:cNvPr id="17588" name="Rectangle 180"/>
                <p:cNvSpPr>
                  <a:spLocks noChangeArrowheads="1"/>
                </p:cNvSpPr>
                <p:nvPr/>
              </p:nvSpPr>
              <p:spPr bwMode="auto">
                <a:xfrm>
                  <a:off x="1052" y="5270"/>
                  <a:ext cx="2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文</a:t>
                  </a:r>
                  <a:endParaRPr lang="zh-CN" altLang="en-US" sz="1600" b="0">
                    <a:solidFill>
                      <a:schemeClr val="tx1"/>
                    </a:solidFill>
                  </a:endParaRPr>
                </a:p>
              </p:txBody>
            </p:sp>
            <p:sp>
              <p:nvSpPr>
                <p:cNvPr id="17589" name="Rectangle 181"/>
                <p:cNvSpPr>
                  <a:spLocks noChangeArrowheads="1"/>
                </p:cNvSpPr>
                <p:nvPr/>
              </p:nvSpPr>
              <p:spPr bwMode="auto">
                <a:xfrm>
                  <a:off x="1009" y="5270"/>
                  <a:ext cx="29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74" name="Group 182"/>
              <p:cNvGrpSpPr>
                <a:grpSpLocks/>
              </p:cNvGrpSpPr>
              <p:nvPr/>
            </p:nvGrpSpPr>
            <p:grpSpPr bwMode="auto">
              <a:xfrm>
                <a:off x="1305" y="5270"/>
                <a:ext cx="519" cy="654"/>
                <a:chOff x="1305" y="5270"/>
                <a:chExt cx="519" cy="654"/>
              </a:xfrm>
            </p:grpSpPr>
            <p:sp>
              <p:nvSpPr>
                <p:cNvPr id="17586" name="Rectangle 183"/>
                <p:cNvSpPr>
                  <a:spLocks noChangeArrowheads="1"/>
                </p:cNvSpPr>
                <p:nvPr/>
              </p:nvSpPr>
              <p:spPr bwMode="auto">
                <a:xfrm>
                  <a:off x="1348" y="5270"/>
                  <a:ext cx="433"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6</a:t>
                  </a:r>
                  <a:endParaRPr lang="zh-CN" altLang="en-US" sz="1600" b="0">
                    <a:solidFill>
                      <a:schemeClr val="tx1"/>
                    </a:solidFill>
                  </a:endParaRPr>
                </a:p>
              </p:txBody>
            </p:sp>
            <p:sp>
              <p:nvSpPr>
                <p:cNvPr id="17587" name="Rectangle 184"/>
                <p:cNvSpPr>
                  <a:spLocks noChangeArrowheads="1"/>
                </p:cNvSpPr>
                <p:nvPr/>
              </p:nvSpPr>
              <p:spPr bwMode="auto">
                <a:xfrm>
                  <a:off x="1305" y="5270"/>
                  <a:ext cx="519"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75" name="Group 185"/>
              <p:cNvGrpSpPr>
                <a:grpSpLocks/>
              </p:cNvGrpSpPr>
              <p:nvPr/>
            </p:nvGrpSpPr>
            <p:grpSpPr bwMode="auto">
              <a:xfrm>
                <a:off x="1824" y="5270"/>
                <a:ext cx="336" cy="327"/>
                <a:chOff x="1824" y="5270"/>
                <a:chExt cx="336" cy="327"/>
              </a:xfrm>
            </p:grpSpPr>
            <p:sp>
              <p:nvSpPr>
                <p:cNvPr id="17584" name="Rectangle 186"/>
                <p:cNvSpPr>
                  <a:spLocks noChangeArrowheads="1"/>
                </p:cNvSpPr>
                <p:nvPr/>
              </p:nvSpPr>
              <p:spPr bwMode="auto">
                <a:xfrm>
                  <a:off x="1867" y="5270"/>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000" b="0">
                      <a:solidFill>
                        <a:schemeClr val="tx1"/>
                      </a:solidFill>
                      <a:latin typeface="Times New Roman" panose="02020603050405020304" pitchFamily="18" charset="0"/>
                    </a:rPr>
                    <a:t> </a:t>
                  </a:r>
                </a:p>
                <a:p>
                  <a:pPr algn="ctr"/>
                  <a:endParaRPr lang="zh-CN" altLang="en-US" sz="1800" b="0">
                    <a:solidFill>
                      <a:schemeClr val="tx1"/>
                    </a:solidFill>
                  </a:endParaRPr>
                </a:p>
              </p:txBody>
            </p:sp>
            <p:sp>
              <p:nvSpPr>
                <p:cNvPr id="17585" name="Rectangle 187"/>
                <p:cNvSpPr>
                  <a:spLocks noChangeArrowheads="1"/>
                </p:cNvSpPr>
                <p:nvPr/>
              </p:nvSpPr>
              <p:spPr bwMode="auto">
                <a:xfrm>
                  <a:off x="1824" y="5270"/>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76" name="Group 188"/>
              <p:cNvGrpSpPr>
                <a:grpSpLocks/>
              </p:cNvGrpSpPr>
              <p:nvPr/>
            </p:nvGrpSpPr>
            <p:grpSpPr bwMode="auto">
              <a:xfrm>
                <a:off x="1009" y="5597"/>
                <a:ext cx="296" cy="327"/>
                <a:chOff x="1009" y="5597"/>
                <a:chExt cx="296" cy="327"/>
              </a:xfrm>
            </p:grpSpPr>
            <p:sp>
              <p:nvSpPr>
                <p:cNvPr id="17582" name="Rectangle 189"/>
                <p:cNvSpPr>
                  <a:spLocks noChangeArrowheads="1"/>
                </p:cNvSpPr>
                <p:nvPr/>
              </p:nvSpPr>
              <p:spPr bwMode="auto">
                <a:xfrm>
                  <a:off x="1052" y="5597"/>
                  <a:ext cx="2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理</a:t>
                  </a:r>
                  <a:endParaRPr lang="zh-CN" altLang="en-US" sz="1600" b="0">
                    <a:solidFill>
                      <a:schemeClr val="tx1"/>
                    </a:solidFill>
                  </a:endParaRPr>
                </a:p>
              </p:txBody>
            </p:sp>
            <p:sp>
              <p:nvSpPr>
                <p:cNvPr id="17583" name="Rectangle 190"/>
                <p:cNvSpPr>
                  <a:spLocks noChangeArrowheads="1"/>
                </p:cNvSpPr>
                <p:nvPr/>
              </p:nvSpPr>
              <p:spPr bwMode="auto">
                <a:xfrm>
                  <a:off x="1009" y="5597"/>
                  <a:ext cx="29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77" name="Group 191"/>
              <p:cNvGrpSpPr>
                <a:grpSpLocks/>
              </p:cNvGrpSpPr>
              <p:nvPr/>
            </p:nvGrpSpPr>
            <p:grpSpPr bwMode="auto">
              <a:xfrm>
                <a:off x="1824" y="5597"/>
                <a:ext cx="336" cy="327"/>
                <a:chOff x="1824" y="5597"/>
                <a:chExt cx="336" cy="327"/>
              </a:xfrm>
            </p:grpSpPr>
            <p:sp>
              <p:nvSpPr>
                <p:cNvPr id="17580" name="Rectangle 192"/>
                <p:cNvSpPr>
                  <a:spLocks noChangeArrowheads="1"/>
                </p:cNvSpPr>
                <p:nvPr/>
              </p:nvSpPr>
              <p:spPr bwMode="auto">
                <a:xfrm>
                  <a:off x="1867" y="5597"/>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2</a:t>
                  </a:r>
                  <a:endParaRPr lang="zh-CN" altLang="en-US" sz="1600" b="0">
                    <a:solidFill>
                      <a:schemeClr val="tx1"/>
                    </a:solidFill>
                  </a:endParaRPr>
                </a:p>
              </p:txBody>
            </p:sp>
            <p:sp>
              <p:nvSpPr>
                <p:cNvPr id="17581" name="Rectangle 193"/>
                <p:cNvSpPr>
                  <a:spLocks noChangeArrowheads="1"/>
                </p:cNvSpPr>
                <p:nvPr/>
              </p:nvSpPr>
              <p:spPr bwMode="auto">
                <a:xfrm>
                  <a:off x="1824" y="5597"/>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78" name="Group 194"/>
              <p:cNvGrpSpPr>
                <a:grpSpLocks/>
              </p:cNvGrpSpPr>
              <p:nvPr/>
            </p:nvGrpSpPr>
            <p:grpSpPr bwMode="auto">
              <a:xfrm>
                <a:off x="0" y="5924"/>
                <a:ext cx="597" cy="654"/>
                <a:chOff x="0" y="5924"/>
                <a:chExt cx="597" cy="654"/>
              </a:xfrm>
            </p:grpSpPr>
            <p:sp>
              <p:nvSpPr>
                <p:cNvPr id="17578" name="Rectangle 195"/>
                <p:cNvSpPr>
                  <a:spLocks noChangeArrowheads="1"/>
                </p:cNvSpPr>
                <p:nvPr/>
              </p:nvSpPr>
              <p:spPr bwMode="auto">
                <a:xfrm>
                  <a:off x="43" y="5924"/>
                  <a:ext cx="511"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技 术</a:t>
                  </a:r>
                  <a:endParaRPr lang="zh-CN" altLang="en-US" sz="1800" b="0">
                    <a:solidFill>
                      <a:schemeClr val="tx1"/>
                    </a:solidFill>
                  </a:endParaRPr>
                </a:p>
              </p:txBody>
            </p:sp>
            <p:sp>
              <p:nvSpPr>
                <p:cNvPr id="17579" name="Rectangle 196"/>
                <p:cNvSpPr>
                  <a:spLocks noChangeArrowheads="1"/>
                </p:cNvSpPr>
                <p:nvPr/>
              </p:nvSpPr>
              <p:spPr bwMode="auto">
                <a:xfrm>
                  <a:off x="0" y="5924"/>
                  <a:ext cx="597"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79" name="Group 197"/>
              <p:cNvGrpSpPr>
                <a:grpSpLocks/>
              </p:cNvGrpSpPr>
              <p:nvPr/>
            </p:nvGrpSpPr>
            <p:grpSpPr bwMode="auto">
              <a:xfrm>
                <a:off x="597" y="5924"/>
                <a:ext cx="708" cy="327"/>
                <a:chOff x="597" y="5924"/>
                <a:chExt cx="708" cy="327"/>
              </a:xfrm>
            </p:grpSpPr>
            <p:sp>
              <p:nvSpPr>
                <p:cNvPr id="17576" name="Rectangle 198"/>
                <p:cNvSpPr>
                  <a:spLocks noChangeArrowheads="1"/>
                </p:cNvSpPr>
                <p:nvPr/>
              </p:nvSpPr>
              <p:spPr bwMode="auto">
                <a:xfrm>
                  <a:off x="640" y="5924"/>
                  <a:ext cx="6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信 息 技 术</a:t>
                  </a:r>
                  <a:endParaRPr lang="zh-CN" altLang="en-US" sz="1600" b="0">
                    <a:solidFill>
                      <a:schemeClr val="tx1"/>
                    </a:solidFill>
                  </a:endParaRPr>
                </a:p>
              </p:txBody>
            </p:sp>
            <p:sp>
              <p:nvSpPr>
                <p:cNvPr id="17577" name="Rectangle 199"/>
                <p:cNvSpPr>
                  <a:spLocks noChangeArrowheads="1"/>
                </p:cNvSpPr>
                <p:nvPr/>
              </p:nvSpPr>
              <p:spPr bwMode="auto">
                <a:xfrm>
                  <a:off x="597" y="5924"/>
                  <a:ext cx="708"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80" name="Group 200"/>
              <p:cNvGrpSpPr>
                <a:grpSpLocks/>
              </p:cNvGrpSpPr>
              <p:nvPr/>
            </p:nvGrpSpPr>
            <p:grpSpPr bwMode="auto">
              <a:xfrm>
                <a:off x="1305" y="5924"/>
                <a:ext cx="519" cy="327"/>
                <a:chOff x="1305" y="5924"/>
                <a:chExt cx="519" cy="327"/>
              </a:xfrm>
            </p:grpSpPr>
            <p:sp>
              <p:nvSpPr>
                <p:cNvPr id="17574" name="Rectangle 201"/>
                <p:cNvSpPr>
                  <a:spLocks noChangeArrowheads="1"/>
                </p:cNvSpPr>
                <p:nvPr/>
              </p:nvSpPr>
              <p:spPr bwMode="auto">
                <a:xfrm>
                  <a:off x="1348" y="5924"/>
                  <a:ext cx="4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4</a:t>
                  </a:r>
                  <a:endParaRPr lang="zh-CN" altLang="en-US" sz="1600" b="0">
                    <a:solidFill>
                      <a:schemeClr val="tx1"/>
                    </a:solidFill>
                  </a:endParaRPr>
                </a:p>
              </p:txBody>
            </p:sp>
            <p:sp>
              <p:nvSpPr>
                <p:cNvPr id="17575" name="Rectangle 202"/>
                <p:cNvSpPr>
                  <a:spLocks noChangeArrowheads="1"/>
                </p:cNvSpPr>
                <p:nvPr/>
              </p:nvSpPr>
              <p:spPr bwMode="auto">
                <a:xfrm>
                  <a:off x="1305" y="5924"/>
                  <a:ext cx="519"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81" name="Group 203"/>
              <p:cNvGrpSpPr>
                <a:grpSpLocks/>
              </p:cNvGrpSpPr>
              <p:nvPr/>
            </p:nvGrpSpPr>
            <p:grpSpPr bwMode="auto">
              <a:xfrm>
                <a:off x="1824" y="5924"/>
                <a:ext cx="336" cy="327"/>
                <a:chOff x="1824" y="5924"/>
                <a:chExt cx="336" cy="327"/>
              </a:xfrm>
            </p:grpSpPr>
            <p:sp>
              <p:nvSpPr>
                <p:cNvPr id="17572" name="Rectangle 204"/>
                <p:cNvSpPr>
                  <a:spLocks noChangeArrowheads="1"/>
                </p:cNvSpPr>
                <p:nvPr/>
              </p:nvSpPr>
              <p:spPr bwMode="auto">
                <a:xfrm>
                  <a:off x="1867" y="5924"/>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endParaRPr lang="zh-CN" altLang="en-US" sz="1800" b="0">
                    <a:solidFill>
                      <a:schemeClr val="tx1"/>
                    </a:solidFill>
                  </a:endParaRPr>
                </a:p>
              </p:txBody>
            </p:sp>
            <p:sp>
              <p:nvSpPr>
                <p:cNvPr id="17573" name="Rectangle 205"/>
                <p:cNvSpPr>
                  <a:spLocks noChangeArrowheads="1"/>
                </p:cNvSpPr>
                <p:nvPr/>
              </p:nvSpPr>
              <p:spPr bwMode="auto">
                <a:xfrm>
                  <a:off x="1824" y="5924"/>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82" name="Group 206"/>
              <p:cNvGrpSpPr>
                <a:grpSpLocks/>
              </p:cNvGrpSpPr>
              <p:nvPr/>
            </p:nvGrpSpPr>
            <p:grpSpPr bwMode="auto">
              <a:xfrm>
                <a:off x="597" y="6251"/>
                <a:ext cx="708" cy="327"/>
                <a:chOff x="597" y="6251"/>
                <a:chExt cx="708" cy="327"/>
              </a:xfrm>
            </p:grpSpPr>
            <p:sp>
              <p:nvSpPr>
                <p:cNvPr id="17570" name="Rectangle 207"/>
                <p:cNvSpPr>
                  <a:spLocks noChangeArrowheads="1"/>
                </p:cNvSpPr>
                <p:nvPr/>
              </p:nvSpPr>
              <p:spPr bwMode="auto">
                <a:xfrm>
                  <a:off x="640" y="6251"/>
                  <a:ext cx="6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通 用 技 术</a:t>
                  </a:r>
                  <a:endParaRPr lang="zh-CN" altLang="en-US" sz="1600" b="0">
                    <a:solidFill>
                      <a:schemeClr val="tx1"/>
                    </a:solidFill>
                  </a:endParaRPr>
                </a:p>
              </p:txBody>
            </p:sp>
            <p:sp>
              <p:nvSpPr>
                <p:cNvPr id="17571" name="Rectangle 208"/>
                <p:cNvSpPr>
                  <a:spLocks noChangeArrowheads="1"/>
                </p:cNvSpPr>
                <p:nvPr/>
              </p:nvSpPr>
              <p:spPr bwMode="auto">
                <a:xfrm>
                  <a:off x="597" y="6251"/>
                  <a:ext cx="708"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83" name="Group 209"/>
              <p:cNvGrpSpPr>
                <a:grpSpLocks/>
              </p:cNvGrpSpPr>
              <p:nvPr/>
            </p:nvGrpSpPr>
            <p:grpSpPr bwMode="auto">
              <a:xfrm>
                <a:off x="1305" y="6251"/>
                <a:ext cx="519" cy="327"/>
                <a:chOff x="1305" y="6251"/>
                <a:chExt cx="519" cy="327"/>
              </a:xfrm>
            </p:grpSpPr>
            <p:sp>
              <p:nvSpPr>
                <p:cNvPr id="17568" name="Rectangle 210"/>
                <p:cNvSpPr>
                  <a:spLocks noChangeArrowheads="1"/>
                </p:cNvSpPr>
                <p:nvPr/>
              </p:nvSpPr>
              <p:spPr bwMode="auto">
                <a:xfrm>
                  <a:off x="1348" y="6251"/>
                  <a:ext cx="4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4</a:t>
                  </a:r>
                  <a:endParaRPr lang="zh-CN" altLang="en-US" sz="1600" b="0">
                    <a:solidFill>
                      <a:schemeClr val="tx1"/>
                    </a:solidFill>
                  </a:endParaRPr>
                </a:p>
              </p:txBody>
            </p:sp>
            <p:sp>
              <p:nvSpPr>
                <p:cNvPr id="17569" name="Rectangle 211"/>
                <p:cNvSpPr>
                  <a:spLocks noChangeArrowheads="1"/>
                </p:cNvSpPr>
                <p:nvPr/>
              </p:nvSpPr>
              <p:spPr bwMode="auto">
                <a:xfrm>
                  <a:off x="1305" y="6251"/>
                  <a:ext cx="519"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84" name="Group 212"/>
              <p:cNvGrpSpPr>
                <a:grpSpLocks/>
              </p:cNvGrpSpPr>
              <p:nvPr/>
            </p:nvGrpSpPr>
            <p:grpSpPr bwMode="auto">
              <a:xfrm>
                <a:off x="1824" y="6251"/>
                <a:ext cx="336" cy="327"/>
                <a:chOff x="1824" y="6251"/>
                <a:chExt cx="336" cy="327"/>
              </a:xfrm>
            </p:grpSpPr>
            <p:sp>
              <p:nvSpPr>
                <p:cNvPr id="17566" name="Rectangle 213"/>
                <p:cNvSpPr>
                  <a:spLocks noChangeArrowheads="1"/>
                </p:cNvSpPr>
                <p:nvPr/>
              </p:nvSpPr>
              <p:spPr bwMode="auto">
                <a:xfrm>
                  <a:off x="1867" y="6251"/>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000" b="0">
                      <a:solidFill>
                        <a:schemeClr val="tx1"/>
                      </a:solidFill>
                      <a:latin typeface="Times New Roman" panose="02020603050405020304" pitchFamily="18" charset="0"/>
                    </a:rPr>
                    <a:t> </a:t>
                  </a:r>
                  <a:endParaRPr lang="zh-CN" altLang="en-US" sz="1800" b="0">
                    <a:solidFill>
                      <a:schemeClr val="tx1"/>
                    </a:solidFill>
                  </a:endParaRPr>
                </a:p>
              </p:txBody>
            </p:sp>
            <p:sp>
              <p:nvSpPr>
                <p:cNvPr id="17567" name="Rectangle 214"/>
                <p:cNvSpPr>
                  <a:spLocks noChangeArrowheads="1"/>
                </p:cNvSpPr>
                <p:nvPr/>
              </p:nvSpPr>
              <p:spPr bwMode="auto">
                <a:xfrm>
                  <a:off x="1824" y="6251"/>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85" name="Group 215"/>
              <p:cNvGrpSpPr>
                <a:grpSpLocks/>
              </p:cNvGrpSpPr>
              <p:nvPr/>
            </p:nvGrpSpPr>
            <p:grpSpPr bwMode="auto">
              <a:xfrm>
                <a:off x="0" y="6578"/>
                <a:ext cx="597" cy="654"/>
                <a:chOff x="0" y="6578"/>
                <a:chExt cx="597" cy="654"/>
              </a:xfrm>
            </p:grpSpPr>
            <p:sp>
              <p:nvSpPr>
                <p:cNvPr id="17564" name="Rectangle 216"/>
                <p:cNvSpPr>
                  <a:spLocks noChangeArrowheads="1"/>
                </p:cNvSpPr>
                <p:nvPr/>
              </p:nvSpPr>
              <p:spPr bwMode="auto">
                <a:xfrm>
                  <a:off x="43" y="6578"/>
                  <a:ext cx="511"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艺 术</a:t>
                  </a:r>
                  <a:endParaRPr lang="zh-CN" altLang="en-US" sz="1800" b="0">
                    <a:solidFill>
                      <a:schemeClr val="tx1"/>
                    </a:solidFill>
                  </a:endParaRPr>
                </a:p>
              </p:txBody>
            </p:sp>
            <p:sp>
              <p:nvSpPr>
                <p:cNvPr id="17565" name="Rectangle 217"/>
                <p:cNvSpPr>
                  <a:spLocks noChangeArrowheads="1"/>
                </p:cNvSpPr>
                <p:nvPr/>
              </p:nvSpPr>
              <p:spPr bwMode="auto">
                <a:xfrm>
                  <a:off x="0" y="6578"/>
                  <a:ext cx="597" cy="65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86" name="Group 218"/>
              <p:cNvGrpSpPr>
                <a:grpSpLocks/>
              </p:cNvGrpSpPr>
              <p:nvPr/>
            </p:nvGrpSpPr>
            <p:grpSpPr bwMode="auto">
              <a:xfrm>
                <a:off x="597" y="6578"/>
                <a:ext cx="708" cy="327"/>
                <a:chOff x="597" y="6578"/>
                <a:chExt cx="708" cy="327"/>
              </a:xfrm>
            </p:grpSpPr>
            <p:sp>
              <p:nvSpPr>
                <p:cNvPr id="17562" name="Rectangle 219"/>
                <p:cNvSpPr>
                  <a:spLocks noChangeArrowheads="1"/>
                </p:cNvSpPr>
                <p:nvPr/>
              </p:nvSpPr>
              <p:spPr bwMode="auto">
                <a:xfrm>
                  <a:off x="640" y="6578"/>
                  <a:ext cx="6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音 乐</a:t>
                  </a:r>
                  <a:endParaRPr lang="zh-CN" altLang="en-US" sz="1600" b="0">
                    <a:solidFill>
                      <a:schemeClr val="tx1"/>
                    </a:solidFill>
                  </a:endParaRPr>
                </a:p>
              </p:txBody>
            </p:sp>
            <p:sp>
              <p:nvSpPr>
                <p:cNvPr id="17563" name="Rectangle 220"/>
                <p:cNvSpPr>
                  <a:spLocks noChangeArrowheads="1"/>
                </p:cNvSpPr>
                <p:nvPr/>
              </p:nvSpPr>
              <p:spPr bwMode="auto">
                <a:xfrm>
                  <a:off x="597" y="6578"/>
                  <a:ext cx="708"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87" name="Group 221"/>
              <p:cNvGrpSpPr>
                <a:grpSpLocks/>
              </p:cNvGrpSpPr>
              <p:nvPr/>
            </p:nvGrpSpPr>
            <p:grpSpPr bwMode="auto">
              <a:xfrm>
                <a:off x="1305" y="6578"/>
                <a:ext cx="519" cy="327"/>
                <a:chOff x="1305" y="6578"/>
                <a:chExt cx="519" cy="327"/>
              </a:xfrm>
            </p:grpSpPr>
            <p:sp>
              <p:nvSpPr>
                <p:cNvPr id="17560" name="Rectangle 222"/>
                <p:cNvSpPr>
                  <a:spLocks noChangeArrowheads="1"/>
                </p:cNvSpPr>
                <p:nvPr/>
              </p:nvSpPr>
              <p:spPr bwMode="auto">
                <a:xfrm>
                  <a:off x="1348" y="6578"/>
                  <a:ext cx="4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3</a:t>
                  </a:r>
                  <a:endParaRPr lang="zh-CN" altLang="en-US" sz="1600" b="0">
                    <a:solidFill>
                      <a:schemeClr val="tx1"/>
                    </a:solidFill>
                  </a:endParaRPr>
                </a:p>
              </p:txBody>
            </p:sp>
            <p:sp>
              <p:nvSpPr>
                <p:cNvPr id="17561" name="Rectangle 223"/>
                <p:cNvSpPr>
                  <a:spLocks noChangeArrowheads="1"/>
                </p:cNvSpPr>
                <p:nvPr/>
              </p:nvSpPr>
              <p:spPr bwMode="auto">
                <a:xfrm>
                  <a:off x="1305" y="6578"/>
                  <a:ext cx="519"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88" name="Group 224"/>
              <p:cNvGrpSpPr>
                <a:grpSpLocks/>
              </p:cNvGrpSpPr>
              <p:nvPr/>
            </p:nvGrpSpPr>
            <p:grpSpPr bwMode="auto">
              <a:xfrm>
                <a:off x="1824" y="6578"/>
                <a:ext cx="336" cy="327"/>
                <a:chOff x="1824" y="6578"/>
                <a:chExt cx="336" cy="327"/>
              </a:xfrm>
            </p:grpSpPr>
            <p:sp>
              <p:nvSpPr>
                <p:cNvPr id="17558" name="Rectangle 225"/>
                <p:cNvSpPr>
                  <a:spLocks noChangeArrowheads="1"/>
                </p:cNvSpPr>
                <p:nvPr/>
              </p:nvSpPr>
              <p:spPr bwMode="auto">
                <a:xfrm>
                  <a:off x="1867" y="6578"/>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000" b="0">
                      <a:solidFill>
                        <a:schemeClr val="tx1"/>
                      </a:solidFill>
                      <a:latin typeface="Times New Roman" panose="02020603050405020304" pitchFamily="18" charset="0"/>
                    </a:rPr>
                    <a:t> </a:t>
                  </a:r>
                </a:p>
                <a:p>
                  <a:pPr algn="ctr"/>
                  <a:endParaRPr lang="zh-CN" altLang="en-US" sz="1800" b="0">
                    <a:solidFill>
                      <a:schemeClr val="tx1"/>
                    </a:solidFill>
                  </a:endParaRPr>
                </a:p>
              </p:txBody>
            </p:sp>
            <p:sp>
              <p:nvSpPr>
                <p:cNvPr id="17559" name="Rectangle 226"/>
                <p:cNvSpPr>
                  <a:spLocks noChangeArrowheads="1"/>
                </p:cNvSpPr>
                <p:nvPr/>
              </p:nvSpPr>
              <p:spPr bwMode="auto">
                <a:xfrm>
                  <a:off x="1824" y="6578"/>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89" name="Group 227"/>
              <p:cNvGrpSpPr>
                <a:grpSpLocks/>
              </p:cNvGrpSpPr>
              <p:nvPr/>
            </p:nvGrpSpPr>
            <p:grpSpPr bwMode="auto">
              <a:xfrm>
                <a:off x="597" y="6905"/>
                <a:ext cx="708" cy="327"/>
                <a:chOff x="597" y="6905"/>
                <a:chExt cx="708" cy="327"/>
              </a:xfrm>
            </p:grpSpPr>
            <p:sp>
              <p:nvSpPr>
                <p:cNvPr id="17556" name="Rectangle 228"/>
                <p:cNvSpPr>
                  <a:spLocks noChangeArrowheads="1"/>
                </p:cNvSpPr>
                <p:nvPr/>
              </p:nvSpPr>
              <p:spPr bwMode="auto">
                <a:xfrm>
                  <a:off x="640" y="6905"/>
                  <a:ext cx="6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美 术</a:t>
                  </a:r>
                  <a:endParaRPr lang="zh-CN" altLang="en-US" sz="1600" b="0">
                    <a:solidFill>
                      <a:schemeClr val="tx1"/>
                    </a:solidFill>
                  </a:endParaRPr>
                </a:p>
              </p:txBody>
            </p:sp>
            <p:sp>
              <p:nvSpPr>
                <p:cNvPr id="17557" name="Rectangle 229"/>
                <p:cNvSpPr>
                  <a:spLocks noChangeArrowheads="1"/>
                </p:cNvSpPr>
                <p:nvPr/>
              </p:nvSpPr>
              <p:spPr bwMode="auto">
                <a:xfrm>
                  <a:off x="597" y="6905"/>
                  <a:ext cx="708"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90" name="Group 230"/>
              <p:cNvGrpSpPr>
                <a:grpSpLocks/>
              </p:cNvGrpSpPr>
              <p:nvPr/>
            </p:nvGrpSpPr>
            <p:grpSpPr bwMode="auto">
              <a:xfrm>
                <a:off x="1305" y="6905"/>
                <a:ext cx="519" cy="327"/>
                <a:chOff x="1305" y="6905"/>
                <a:chExt cx="519" cy="327"/>
              </a:xfrm>
            </p:grpSpPr>
            <p:sp>
              <p:nvSpPr>
                <p:cNvPr id="17554" name="Rectangle 231"/>
                <p:cNvSpPr>
                  <a:spLocks noChangeArrowheads="1"/>
                </p:cNvSpPr>
                <p:nvPr/>
              </p:nvSpPr>
              <p:spPr bwMode="auto">
                <a:xfrm>
                  <a:off x="1348" y="6905"/>
                  <a:ext cx="4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3</a:t>
                  </a:r>
                  <a:endParaRPr lang="zh-CN" altLang="en-US" sz="1600" b="0">
                    <a:solidFill>
                      <a:schemeClr val="tx1"/>
                    </a:solidFill>
                  </a:endParaRPr>
                </a:p>
              </p:txBody>
            </p:sp>
            <p:sp>
              <p:nvSpPr>
                <p:cNvPr id="17555" name="Rectangle 232"/>
                <p:cNvSpPr>
                  <a:spLocks noChangeArrowheads="1"/>
                </p:cNvSpPr>
                <p:nvPr/>
              </p:nvSpPr>
              <p:spPr bwMode="auto">
                <a:xfrm>
                  <a:off x="1305" y="6905"/>
                  <a:ext cx="519"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91" name="Group 233"/>
              <p:cNvGrpSpPr>
                <a:grpSpLocks/>
              </p:cNvGrpSpPr>
              <p:nvPr/>
            </p:nvGrpSpPr>
            <p:grpSpPr bwMode="auto">
              <a:xfrm>
                <a:off x="1824" y="6905"/>
                <a:ext cx="336" cy="327"/>
                <a:chOff x="1824" y="6905"/>
                <a:chExt cx="336" cy="327"/>
              </a:xfrm>
            </p:grpSpPr>
            <p:sp>
              <p:nvSpPr>
                <p:cNvPr id="17552" name="Rectangle 234"/>
                <p:cNvSpPr>
                  <a:spLocks noChangeArrowheads="1"/>
                </p:cNvSpPr>
                <p:nvPr/>
              </p:nvSpPr>
              <p:spPr bwMode="auto">
                <a:xfrm>
                  <a:off x="1867" y="6905"/>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000" b="0">
                      <a:solidFill>
                        <a:schemeClr val="tx1"/>
                      </a:solidFill>
                      <a:latin typeface="Times New Roman" panose="02020603050405020304" pitchFamily="18" charset="0"/>
                    </a:rPr>
                    <a:t> </a:t>
                  </a:r>
                </a:p>
                <a:p>
                  <a:pPr algn="ctr"/>
                  <a:endParaRPr lang="zh-CN" altLang="en-US" sz="1800" b="0">
                    <a:solidFill>
                      <a:schemeClr val="tx1"/>
                    </a:solidFill>
                  </a:endParaRPr>
                </a:p>
              </p:txBody>
            </p:sp>
            <p:sp>
              <p:nvSpPr>
                <p:cNvPr id="17553" name="Rectangle 235"/>
                <p:cNvSpPr>
                  <a:spLocks noChangeArrowheads="1"/>
                </p:cNvSpPr>
                <p:nvPr/>
              </p:nvSpPr>
              <p:spPr bwMode="auto">
                <a:xfrm>
                  <a:off x="1824" y="6905"/>
                  <a:ext cx="336"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92" name="Group 236"/>
              <p:cNvGrpSpPr>
                <a:grpSpLocks/>
              </p:cNvGrpSpPr>
              <p:nvPr/>
            </p:nvGrpSpPr>
            <p:grpSpPr bwMode="auto">
              <a:xfrm>
                <a:off x="0" y="7232"/>
                <a:ext cx="597" cy="423"/>
                <a:chOff x="0" y="7232"/>
                <a:chExt cx="597" cy="423"/>
              </a:xfrm>
            </p:grpSpPr>
            <p:sp>
              <p:nvSpPr>
                <p:cNvPr id="17550" name="Rectangle 237"/>
                <p:cNvSpPr>
                  <a:spLocks noChangeArrowheads="1"/>
                </p:cNvSpPr>
                <p:nvPr/>
              </p:nvSpPr>
              <p:spPr bwMode="auto">
                <a:xfrm>
                  <a:off x="43" y="7232"/>
                  <a:ext cx="511"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体育与健康</a:t>
                  </a:r>
                  <a:endParaRPr lang="zh-CN" altLang="en-US" sz="1800" b="0">
                    <a:solidFill>
                      <a:schemeClr val="tx1"/>
                    </a:solidFill>
                  </a:endParaRPr>
                </a:p>
              </p:txBody>
            </p:sp>
            <p:sp>
              <p:nvSpPr>
                <p:cNvPr id="17551" name="Rectangle 238"/>
                <p:cNvSpPr>
                  <a:spLocks noChangeArrowheads="1"/>
                </p:cNvSpPr>
                <p:nvPr/>
              </p:nvSpPr>
              <p:spPr bwMode="auto">
                <a:xfrm>
                  <a:off x="0" y="7232"/>
                  <a:ext cx="597" cy="4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93" name="Group 239"/>
              <p:cNvGrpSpPr>
                <a:grpSpLocks/>
              </p:cNvGrpSpPr>
              <p:nvPr/>
            </p:nvGrpSpPr>
            <p:grpSpPr bwMode="auto">
              <a:xfrm>
                <a:off x="597" y="7232"/>
                <a:ext cx="708" cy="423"/>
                <a:chOff x="597" y="7232"/>
                <a:chExt cx="708" cy="423"/>
              </a:xfrm>
            </p:grpSpPr>
            <p:sp>
              <p:nvSpPr>
                <p:cNvPr id="17548" name="Rectangle 240"/>
                <p:cNvSpPr>
                  <a:spLocks noChangeArrowheads="1"/>
                </p:cNvSpPr>
                <p:nvPr/>
              </p:nvSpPr>
              <p:spPr bwMode="auto">
                <a:xfrm>
                  <a:off x="640" y="7232"/>
                  <a:ext cx="622"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体育与健康</a:t>
                  </a:r>
                  <a:endParaRPr lang="zh-CN" altLang="en-US" sz="1600" b="0">
                    <a:solidFill>
                      <a:schemeClr val="tx1"/>
                    </a:solidFill>
                  </a:endParaRPr>
                </a:p>
              </p:txBody>
            </p:sp>
            <p:sp>
              <p:nvSpPr>
                <p:cNvPr id="17549" name="Rectangle 241"/>
                <p:cNvSpPr>
                  <a:spLocks noChangeArrowheads="1"/>
                </p:cNvSpPr>
                <p:nvPr/>
              </p:nvSpPr>
              <p:spPr bwMode="auto">
                <a:xfrm>
                  <a:off x="597" y="7232"/>
                  <a:ext cx="708" cy="4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94" name="Group 242"/>
              <p:cNvGrpSpPr>
                <a:grpSpLocks/>
              </p:cNvGrpSpPr>
              <p:nvPr/>
            </p:nvGrpSpPr>
            <p:grpSpPr bwMode="auto">
              <a:xfrm>
                <a:off x="1305" y="7232"/>
                <a:ext cx="519" cy="423"/>
                <a:chOff x="1305" y="7232"/>
                <a:chExt cx="519" cy="423"/>
              </a:xfrm>
            </p:grpSpPr>
            <p:sp>
              <p:nvSpPr>
                <p:cNvPr id="17546" name="Rectangle 243"/>
                <p:cNvSpPr>
                  <a:spLocks noChangeArrowheads="1"/>
                </p:cNvSpPr>
                <p:nvPr/>
              </p:nvSpPr>
              <p:spPr bwMode="auto">
                <a:xfrm>
                  <a:off x="1348" y="7232"/>
                  <a:ext cx="433"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11</a:t>
                  </a:r>
                  <a:endParaRPr lang="zh-CN" altLang="en-US" sz="1600" b="0">
                    <a:solidFill>
                      <a:schemeClr val="tx1"/>
                    </a:solidFill>
                  </a:endParaRPr>
                </a:p>
              </p:txBody>
            </p:sp>
            <p:sp>
              <p:nvSpPr>
                <p:cNvPr id="17547" name="Rectangle 244"/>
                <p:cNvSpPr>
                  <a:spLocks noChangeArrowheads="1"/>
                </p:cNvSpPr>
                <p:nvPr/>
              </p:nvSpPr>
              <p:spPr bwMode="auto">
                <a:xfrm>
                  <a:off x="1305" y="7232"/>
                  <a:ext cx="519" cy="4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95" name="Group 245"/>
              <p:cNvGrpSpPr>
                <a:grpSpLocks/>
              </p:cNvGrpSpPr>
              <p:nvPr/>
            </p:nvGrpSpPr>
            <p:grpSpPr bwMode="auto">
              <a:xfrm>
                <a:off x="1824" y="7232"/>
                <a:ext cx="336" cy="423"/>
                <a:chOff x="1824" y="7232"/>
                <a:chExt cx="336" cy="423"/>
              </a:xfrm>
            </p:grpSpPr>
            <p:sp>
              <p:nvSpPr>
                <p:cNvPr id="17544" name="Rectangle 246"/>
                <p:cNvSpPr>
                  <a:spLocks noChangeArrowheads="1"/>
                </p:cNvSpPr>
                <p:nvPr/>
              </p:nvSpPr>
              <p:spPr bwMode="auto">
                <a:xfrm>
                  <a:off x="1867" y="7232"/>
                  <a:ext cx="250"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000" b="0">
                      <a:solidFill>
                        <a:schemeClr val="tx1"/>
                      </a:solidFill>
                      <a:latin typeface="Times New Roman" panose="02020603050405020304" pitchFamily="18" charset="0"/>
                    </a:rPr>
                    <a:t> </a:t>
                  </a:r>
                </a:p>
                <a:p>
                  <a:pPr algn="ctr"/>
                  <a:endParaRPr lang="zh-CN" altLang="en-US" sz="1800" b="0">
                    <a:solidFill>
                      <a:schemeClr val="tx1"/>
                    </a:solidFill>
                  </a:endParaRPr>
                </a:p>
              </p:txBody>
            </p:sp>
            <p:sp>
              <p:nvSpPr>
                <p:cNvPr id="17545" name="Rectangle 247"/>
                <p:cNvSpPr>
                  <a:spLocks noChangeArrowheads="1"/>
                </p:cNvSpPr>
                <p:nvPr/>
              </p:nvSpPr>
              <p:spPr bwMode="auto">
                <a:xfrm>
                  <a:off x="1824" y="7232"/>
                  <a:ext cx="336" cy="4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96" name="Group 248"/>
              <p:cNvGrpSpPr>
                <a:grpSpLocks/>
              </p:cNvGrpSpPr>
              <p:nvPr/>
            </p:nvGrpSpPr>
            <p:grpSpPr bwMode="auto">
              <a:xfrm>
                <a:off x="0" y="7655"/>
                <a:ext cx="597" cy="981"/>
                <a:chOff x="0" y="7655"/>
                <a:chExt cx="597" cy="981"/>
              </a:xfrm>
            </p:grpSpPr>
            <p:sp>
              <p:nvSpPr>
                <p:cNvPr id="17542" name="Rectangle 249"/>
                <p:cNvSpPr>
                  <a:spLocks noChangeArrowheads="1"/>
                </p:cNvSpPr>
                <p:nvPr/>
              </p:nvSpPr>
              <p:spPr bwMode="auto">
                <a:xfrm>
                  <a:off x="43" y="7655"/>
                  <a:ext cx="511" cy="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综合实践</a:t>
                  </a:r>
                </a:p>
                <a:p>
                  <a:pPr algn="ctr"/>
                  <a:r>
                    <a:rPr lang="zh-CN" altLang="en-US" sz="1800">
                      <a:solidFill>
                        <a:schemeClr val="tx1"/>
                      </a:solidFill>
                      <a:latin typeface="Times New Roman" panose="02020603050405020304" pitchFamily="18" charset="0"/>
                      <a:ea typeface="楷体_GB2312" pitchFamily="49" charset="-122"/>
                    </a:rPr>
                    <a:t>活动</a:t>
                  </a:r>
                  <a:endParaRPr lang="zh-CN" altLang="en-US" sz="1800" b="0">
                    <a:solidFill>
                      <a:schemeClr val="tx1"/>
                    </a:solidFill>
                  </a:endParaRPr>
                </a:p>
              </p:txBody>
            </p:sp>
            <p:sp>
              <p:nvSpPr>
                <p:cNvPr id="17543" name="Rectangle 250"/>
                <p:cNvSpPr>
                  <a:spLocks noChangeArrowheads="1"/>
                </p:cNvSpPr>
                <p:nvPr/>
              </p:nvSpPr>
              <p:spPr bwMode="auto">
                <a:xfrm>
                  <a:off x="0" y="7655"/>
                  <a:ext cx="597" cy="98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97" name="Group 251"/>
              <p:cNvGrpSpPr>
                <a:grpSpLocks/>
              </p:cNvGrpSpPr>
              <p:nvPr/>
            </p:nvGrpSpPr>
            <p:grpSpPr bwMode="auto">
              <a:xfrm>
                <a:off x="597" y="7655"/>
                <a:ext cx="708" cy="327"/>
                <a:chOff x="597" y="7655"/>
                <a:chExt cx="708" cy="327"/>
              </a:xfrm>
            </p:grpSpPr>
            <p:sp>
              <p:nvSpPr>
                <p:cNvPr id="17540" name="Rectangle 252"/>
                <p:cNvSpPr>
                  <a:spLocks noChangeArrowheads="1"/>
                </p:cNvSpPr>
                <p:nvPr/>
              </p:nvSpPr>
              <p:spPr bwMode="auto">
                <a:xfrm>
                  <a:off x="640" y="7655"/>
                  <a:ext cx="6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研究性学习活动</a:t>
                  </a:r>
                  <a:endParaRPr lang="zh-CN" altLang="en-US" sz="1600" b="0">
                    <a:solidFill>
                      <a:schemeClr val="tx1"/>
                    </a:solidFill>
                  </a:endParaRPr>
                </a:p>
              </p:txBody>
            </p:sp>
            <p:sp>
              <p:nvSpPr>
                <p:cNvPr id="17541" name="Rectangle 253"/>
                <p:cNvSpPr>
                  <a:spLocks noChangeArrowheads="1"/>
                </p:cNvSpPr>
                <p:nvPr/>
              </p:nvSpPr>
              <p:spPr bwMode="auto">
                <a:xfrm>
                  <a:off x="597" y="7655"/>
                  <a:ext cx="708"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98" name="Group 254"/>
              <p:cNvGrpSpPr>
                <a:grpSpLocks/>
              </p:cNvGrpSpPr>
              <p:nvPr/>
            </p:nvGrpSpPr>
            <p:grpSpPr bwMode="auto">
              <a:xfrm>
                <a:off x="1305" y="7655"/>
                <a:ext cx="519" cy="327"/>
                <a:chOff x="1305" y="7655"/>
                <a:chExt cx="519" cy="327"/>
              </a:xfrm>
            </p:grpSpPr>
            <p:sp>
              <p:nvSpPr>
                <p:cNvPr id="17538" name="Rectangle 255"/>
                <p:cNvSpPr>
                  <a:spLocks noChangeArrowheads="1"/>
                </p:cNvSpPr>
                <p:nvPr/>
              </p:nvSpPr>
              <p:spPr bwMode="auto">
                <a:xfrm>
                  <a:off x="1348" y="7655"/>
                  <a:ext cx="4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15</a:t>
                  </a:r>
                  <a:endParaRPr lang="zh-CN" altLang="en-US" sz="1600" b="0">
                    <a:solidFill>
                      <a:schemeClr val="tx1"/>
                    </a:solidFill>
                  </a:endParaRPr>
                </a:p>
              </p:txBody>
            </p:sp>
            <p:sp>
              <p:nvSpPr>
                <p:cNvPr id="17539" name="Rectangle 256"/>
                <p:cNvSpPr>
                  <a:spLocks noChangeArrowheads="1"/>
                </p:cNvSpPr>
                <p:nvPr/>
              </p:nvSpPr>
              <p:spPr bwMode="auto">
                <a:xfrm>
                  <a:off x="1305" y="7655"/>
                  <a:ext cx="519"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499" name="Group 257"/>
              <p:cNvGrpSpPr>
                <a:grpSpLocks/>
              </p:cNvGrpSpPr>
              <p:nvPr/>
            </p:nvGrpSpPr>
            <p:grpSpPr bwMode="auto">
              <a:xfrm>
                <a:off x="1824" y="7655"/>
                <a:ext cx="336" cy="981"/>
                <a:chOff x="1824" y="7655"/>
                <a:chExt cx="336" cy="981"/>
              </a:xfrm>
            </p:grpSpPr>
            <p:sp>
              <p:nvSpPr>
                <p:cNvPr id="17536" name="Rectangle 258"/>
                <p:cNvSpPr>
                  <a:spLocks noChangeArrowheads="1"/>
                </p:cNvSpPr>
                <p:nvPr/>
              </p:nvSpPr>
              <p:spPr bwMode="auto">
                <a:xfrm>
                  <a:off x="1867" y="7655"/>
                  <a:ext cx="250" cy="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zh-CN" altLang="en-US" sz="1000" b="0">
                      <a:solidFill>
                        <a:schemeClr val="tx1"/>
                      </a:solidFill>
                      <a:latin typeface="Times New Roman" panose="02020603050405020304" pitchFamily="18" charset="0"/>
                    </a:rPr>
                    <a:t> </a:t>
                  </a:r>
                </a:p>
                <a:p>
                  <a:endParaRPr lang="zh-CN" altLang="en-US" sz="1800" b="0">
                    <a:solidFill>
                      <a:schemeClr val="tx1"/>
                    </a:solidFill>
                  </a:endParaRPr>
                </a:p>
              </p:txBody>
            </p:sp>
            <p:sp>
              <p:nvSpPr>
                <p:cNvPr id="17537" name="Rectangle 259"/>
                <p:cNvSpPr>
                  <a:spLocks noChangeArrowheads="1"/>
                </p:cNvSpPr>
                <p:nvPr/>
              </p:nvSpPr>
              <p:spPr bwMode="auto">
                <a:xfrm>
                  <a:off x="1824" y="7655"/>
                  <a:ext cx="336" cy="98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500" name="Group 260"/>
              <p:cNvGrpSpPr>
                <a:grpSpLocks/>
              </p:cNvGrpSpPr>
              <p:nvPr/>
            </p:nvGrpSpPr>
            <p:grpSpPr bwMode="auto">
              <a:xfrm>
                <a:off x="2160" y="7655"/>
                <a:ext cx="392" cy="981"/>
                <a:chOff x="2160" y="7655"/>
                <a:chExt cx="392" cy="981"/>
              </a:xfrm>
            </p:grpSpPr>
            <p:sp>
              <p:nvSpPr>
                <p:cNvPr id="17534" name="Rectangle 261"/>
                <p:cNvSpPr>
                  <a:spLocks noChangeArrowheads="1"/>
                </p:cNvSpPr>
                <p:nvPr/>
              </p:nvSpPr>
              <p:spPr bwMode="auto">
                <a:xfrm>
                  <a:off x="2203" y="7655"/>
                  <a:ext cx="306" cy="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zh-CN" altLang="en-US" sz="1000" b="0">
                      <a:solidFill>
                        <a:schemeClr val="tx1"/>
                      </a:solidFill>
                      <a:latin typeface="Times New Roman" panose="02020603050405020304" pitchFamily="18" charset="0"/>
                    </a:rPr>
                    <a:t> </a:t>
                  </a:r>
                </a:p>
                <a:p>
                  <a:endParaRPr lang="zh-CN" altLang="en-US" sz="1800" b="0">
                    <a:solidFill>
                      <a:schemeClr val="tx1"/>
                    </a:solidFill>
                  </a:endParaRPr>
                </a:p>
              </p:txBody>
            </p:sp>
            <p:sp>
              <p:nvSpPr>
                <p:cNvPr id="17535" name="Rectangle 262"/>
                <p:cNvSpPr>
                  <a:spLocks noChangeArrowheads="1"/>
                </p:cNvSpPr>
                <p:nvPr/>
              </p:nvSpPr>
              <p:spPr bwMode="auto">
                <a:xfrm>
                  <a:off x="2160" y="7655"/>
                  <a:ext cx="392" cy="98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501" name="Group 263"/>
              <p:cNvGrpSpPr>
                <a:grpSpLocks/>
              </p:cNvGrpSpPr>
              <p:nvPr/>
            </p:nvGrpSpPr>
            <p:grpSpPr bwMode="auto">
              <a:xfrm>
                <a:off x="2552" y="7655"/>
                <a:ext cx="439" cy="981"/>
                <a:chOff x="2552" y="7655"/>
                <a:chExt cx="439" cy="981"/>
              </a:xfrm>
            </p:grpSpPr>
            <p:sp>
              <p:nvSpPr>
                <p:cNvPr id="17532" name="Rectangle 264"/>
                <p:cNvSpPr>
                  <a:spLocks noChangeArrowheads="1"/>
                </p:cNvSpPr>
                <p:nvPr/>
              </p:nvSpPr>
              <p:spPr bwMode="auto">
                <a:xfrm>
                  <a:off x="2595" y="7655"/>
                  <a:ext cx="353" cy="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zh-CN" altLang="en-US" sz="1000" b="0">
                      <a:solidFill>
                        <a:schemeClr val="tx1"/>
                      </a:solidFill>
                      <a:latin typeface="Times New Roman" panose="02020603050405020304" pitchFamily="18" charset="0"/>
                    </a:rPr>
                    <a:t> </a:t>
                  </a:r>
                </a:p>
                <a:p>
                  <a:endParaRPr lang="zh-CN" altLang="en-US" sz="1800" b="0">
                    <a:solidFill>
                      <a:schemeClr val="tx1"/>
                    </a:solidFill>
                  </a:endParaRPr>
                </a:p>
              </p:txBody>
            </p:sp>
            <p:sp>
              <p:nvSpPr>
                <p:cNvPr id="17533" name="Rectangle 265"/>
                <p:cNvSpPr>
                  <a:spLocks noChangeArrowheads="1"/>
                </p:cNvSpPr>
                <p:nvPr/>
              </p:nvSpPr>
              <p:spPr bwMode="auto">
                <a:xfrm>
                  <a:off x="2552" y="7655"/>
                  <a:ext cx="439" cy="981"/>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502" name="Group 266"/>
              <p:cNvGrpSpPr>
                <a:grpSpLocks/>
              </p:cNvGrpSpPr>
              <p:nvPr/>
            </p:nvGrpSpPr>
            <p:grpSpPr bwMode="auto">
              <a:xfrm>
                <a:off x="597" y="7982"/>
                <a:ext cx="708" cy="327"/>
                <a:chOff x="597" y="7982"/>
                <a:chExt cx="708" cy="327"/>
              </a:xfrm>
            </p:grpSpPr>
            <p:sp>
              <p:nvSpPr>
                <p:cNvPr id="17530" name="Rectangle 267"/>
                <p:cNvSpPr>
                  <a:spLocks noChangeArrowheads="1"/>
                </p:cNvSpPr>
                <p:nvPr/>
              </p:nvSpPr>
              <p:spPr bwMode="auto">
                <a:xfrm>
                  <a:off x="640" y="7982"/>
                  <a:ext cx="6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社 区 服 务</a:t>
                  </a:r>
                  <a:endParaRPr lang="zh-CN" altLang="en-US" sz="1600" b="0">
                    <a:solidFill>
                      <a:schemeClr val="tx1"/>
                    </a:solidFill>
                  </a:endParaRPr>
                </a:p>
              </p:txBody>
            </p:sp>
            <p:sp>
              <p:nvSpPr>
                <p:cNvPr id="17531" name="Rectangle 268"/>
                <p:cNvSpPr>
                  <a:spLocks noChangeArrowheads="1"/>
                </p:cNvSpPr>
                <p:nvPr/>
              </p:nvSpPr>
              <p:spPr bwMode="auto">
                <a:xfrm>
                  <a:off x="597" y="7982"/>
                  <a:ext cx="708"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503" name="Group 269"/>
              <p:cNvGrpSpPr>
                <a:grpSpLocks/>
              </p:cNvGrpSpPr>
              <p:nvPr/>
            </p:nvGrpSpPr>
            <p:grpSpPr bwMode="auto">
              <a:xfrm>
                <a:off x="1305" y="7982"/>
                <a:ext cx="519" cy="327"/>
                <a:chOff x="1305" y="7982"/>
                <a:chExt cx="519" cy="327"/>
              </a:xfrm>
            </p:grpSpPr>
            <p:sp>
              <p:nvSpPr>
                <p:cNvPr id="17528" name="Rectangle 270"/>
                <p:cNvSpPr>
                  <a:spLocks noChangeArrowheads="1"/>
                </p:cNvSpPr>
                <p:nvPr/>
              </p:nvSpPr>
              <p:spPr bwMode="auto">
                <a:xfrm>
                  <a:off x="1348" y="7982"/>
                  <a:ext cx="4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2</a:t>
                  </a:r>
                  <a:endParaRPr lang="zh-CN" altLang="en-US" sz="1600" b="0">
                    <a:solidFill>
                      <a:schemeClr val="tx1"/>
                    </a:solidFill>
                  </a:endParaRPr>
                </a:p>
              </p:txBody>
            </p:sp>
            <p:sp>
              <p:nvSpPr>
                <p:cNvPr id="17529" name="Rectangle 271"/>
                <p:cNvSpPr>
                  <a:spLocks noChangeArrowheads="1"/>
                </p:cNvSpPr>
                <p:nvPr/>
              </p:nvSpPr>
              <p:spPr bwMode="auto">
                <a:xfrm>
                  <a:off x="1305" y="7982"/>
                  <a:ext cx="519"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504" name="Group 272"/>
              <p:cNvGrpSpPr>
                <a:grpSpLocks/>
              </p:cNvGrpSpPr>
              <p:nvPr/>
            </p:nvGrpSpPr>
            <p:grpSpPr bwMode="auto">
              <a:xfrm>
                <a:off x="597" y="8309"/>
                <a:ext cx="708" cy="327"/>
                <a:chOff x="597" y="8309"/>
                <a:chExt cx="708" cy="327"/>
              </a:xfrm>
            </p:grpSpPr>
            <p:sp>
              <p:nvSpPr>
                <p:cNvPr id="17526" name="Rectangle 273"/>
                <p:cNvSpPr>
                  <a:spLocks noChangeArrowheads="1"/>
                </p:cNvSpPr>
                <p:nvPr/>
              </p:nvSpPr>
              <p:spPr bwMode="auto">
                <a:xfrm>
                  <a:off x="640" y="8309"/>
                  <a:ext cx="6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社 会 实 践</a:t>
                  </a:r>
                  <a:endParaRPr lang="zh-CN" altLang="en-US" sz="1600" b="0">
                    <a:solidFill>
                      <a:schemeClr val="tx1"/>
                    </a:solidFill>
                  </a:endParaRPr>
                </a:p>
              </p:txBody>
            </p:sp>
            <p:sp>
              <p:nvSpPr>
                <p:cNvPr id="17527" name="Rectangle 274"/>
                <p:cNvSpPr>
                  <a:spLocks noChangeArrowheads="1"/>
                </p:cNvSpPr>
                <p:nvPr/>
              </p:nvSpPr>
              <p:spPr bwMode="auto">
                <a:xfrm>
                  <a:off x="597" y="8309"/>
                  <a:ext cx="708"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505" name="Group 275"/>
              <p:cNvGrpSpPr>
                <a:grpSpLocks/>
              </p:cNvGrpSpPr>
              <p:nvPr/>
            </p:nvGrpSpPr>
            <p:grpSpPr bwMode="auto">
              <a:xfrm>
                <a:off x="1305" y="8309"/>
                <a:ext cx="519" cy="327"/>
                <a:chOff x="1305" y="8309"/>
                <a:chExt cx="519" cy="327"/>
              </a:xfrm>
            </p:grpSpPr>
            <p:sp>
              <p:nvSpPr>
                <p:cNvPr id="17524" name="Rectangle 276"/>
                <p:cNvSpPr>
                  <a:spLocks noChangeArrowheads="1"/>
                </p:cNvSpPr>
                <p:nvPr/>
              </p:nvSpPr>
              <p:spPr bwMode="auto">
                <a:xfrm>
                  <a:off x="1348" y="8309"/>
                  <a:ext cx="4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6</a:t>
                  </a:r>
                  <a:endParaRPr lang="zh-CN" altLang="en-US" sz="1600" b="0">
                    <a:solidFill>
                      <a:schemeClr val="tx1"/>
                    </a:solidFill>
                  </a:endParaRPr>
                </a:p>
              </p:txBody>
            </p:sp>
            <p:sp>
              <p:nvSpPr>
                <p:cNvPr id="17525" name="Rectangle 277"/>
                <p:cNvSpPr>
                  <a:spLocks noChangeArrowheads="1"/>
                </p:cNvSpPr>
                <p:nvPr/>
              </p:nvSpPr>
              <p:spPr bwMode="auto">
                <a:xfrm>
                  <a:off x="1305" y="8309"/>
                  <a:ext cx="519" cy="32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506" name="Group 278"/>
              <p:cNvGrpSpPr>
                <a:grpSpLocks/>
              </p:cNvGrpSpPr>
              <p:nvPr/>
            </p:nvGrpSpPr>
            <p:grpSpPr bwMode="auto">
              <a:xfrm>
                <a:off x="0" y="8636"/>
                <a:ext cx="1305" cy="423"/>
                <a:chOff x="0" y="8636"/>
                <a:chExt cx="1305" cy="423"/>
              </a:xfrm>
            </p:grpSpPr>
            <p:sp>
              <p:nvSpPr>
                <p:cNvPr id="17522" name="Rectangle 279"/>
                <p:cNvSpPr>
                  <a:spLocks noChangeArrowheads="1"/>
                </p:cNvSpPr>
                <p:nvPr/>
              </p:nvSpPr>
              <p:spPr bwMode="auto">
                <a:xfrm>
                  <a:off x="43" y="8636"/>
                  <a:ext cx="1219"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合    计（文16</a:t>
                  </a:r>
                  <a:r>
                    <a:rPr lang="en-US" altLang="zh-CN" sz="1600">
                      <a:solidFill>
                        <a:schemeClr val="tx1"/>
                      </a:solidFill>
                      <a:latin typeface="Times New Roman" panose="02020603050405020304" pitchFamily="18" charset="0"/>
                      <a:ea typeface="楷体_GB2312" pitchFamily="49" charset="-122"/>
                    </a:rPr>
                    <a:t>2</a:t>
                  </a:r>
                  <a:r>
                    <a:rPr lang="zh-CN" altLang="en-US" sz="1600">
                      <a:solidFill>
                        <a:schemeClr val="tx1"/>
                      </a:solidFill>
                      <a:latin typeface="Times New Roman" panose="02020603050405020304" pitchFamily="18" charset="0"/>
                      <a:ea typeface="楷体_GB2312" pitchFamily="49" charset="-122"/>
                    </a:rPr>
                    <a:t>、理16</a:t>
                  </a:r>
                  <a:r>
                    <a:rPr lang="en-US" altLang="zh-CN" sz="1600">
                      <a:solidFill>
                        <a:schemeClr val="tx1"/>
                      </a:solidFill>
                      <a:latin typeface="Times New Roman" panose="02020603050405020304" pitchFamily="18" charset="0"/>
                      <a:ea typeface="楷体_GB2312" pitchFamily="49" charset="-122"/>
                    </a:rPr>
                    <a:t>4</a:t>
                  </a:r>
                  <a:r>
                    <a:rPr lang="zh-CN" altLang="en-US" sz="1600">
                      <a:solidFill>
                        <a:schemeClr val="tx1"/>
                      </a:solidFill>
                      <a:latin typeface="Times New Roman" panose="02020603050405020304" pitchFamily="18" charset="0"/>
                      <a:ea typeface="楷体_GB2312" pitchFamily="49" charset="-122"/>
                    </a:rPr>
                    <a:t>）</a:t>
                  </a:r>
                  <a:endParaRPr lang="zh-CN" altLang="en-US" sz="1600" b="0">
                    <a:solidFill>
                      <a:schemeClr val="tx1"/>
                    </a:solidFill>
                  </a:endParaRPr>
                </a:p>
              </p:txBody>
            </p:sp>
            <p:sp>
              <p:nvSpPr>
                <p:cNvPr id="17523" name="Rectangle 280"/>
                <p:cNvSpPr>
                  <a:spLocks noChangeArrowheads="1"/>
                </p:cNvSpPr>
                <p:nvPr/>
              </p:nvSpPr>
              <p:spPr bwMode="auto">
                <a:xfrm>
                  <a:off x="0" y="8636"/>
                  <a:ext cx="1305" cy="4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507" name="Group 281"/>
              <p:cNvGrpSpPr>
                <a:grpSpLocks/>
              </p:cNvGrpSpPr>
              <p:nvPr/>
            </p:nvGrpSpPr>
            <p:grpSpPr bwMode="auto">
              <a:xfrm>
                <a:off x="1305" y="8636"/>
                <a:ext cx="519" cy="423"/>
                <a:chOff x="1305" y="8636"/>
                <a:chExt cx="519" cy="423"/>
              </a:xfrm>
            </p:grpSpPr>
            <p:sp>
              <p:nvSpPr>
                <p:cNvPr id="17520" name="Rectangle 282"/>
                <p:cNvSpPr>
                  <a:spLocks noChangeArrowheads="1"/>
                </p:cNvSpPr>
                <p:nvPr/>
              </p:nvSpPr>
              <p:spPr bwMode="auto">
                <a:xfrm>
                  <a:off x="1348" y="8636"/>
                  <a:ext cx="433"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600">
                      <a:solidFill>
                        <a:schemeClr val="tx1"/>
                      </a:solidFill>
                      <a:latin typeface="Times New Roman" panose="02020603050405020304" pitchFamily="18" charset="0"/>
                      <a:ea typeface="楷体_GB2312" pitchFamily="49" charset="-122"/>
                    </a:rPr>
                    <a:t>116</a:t>
                  </a:r>
                  <a:endParaRPr lang="zh-CN" altLang="en-US" sz="1600" b="0">
                    <a:solidFill>
                      <a:schemeClr val="tx1"/>
                    </a:solidFill>
                  </a:endParaRPr>
                </a:p>
              </p:txBody>
            </p:sp>
            <p:sp>
              <p:nvSpPr>
                <p:cNvPr id="17521" name="Rectangle 283"/>
                <p:cNvSpPr>
                  <a:spLocks noChangeArrowheads="1"/>
                </p:cNvSpPr>
                <p:nvPr/>
              </p:nvSpPr>
              <p:spPr bwMode="auto">
                <a:xfrm>
                  <a:off x="1305" y="8636"/>
                  <a:ext cx="519" cy="4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508" name="Group 284"/>
              <p:cNvGrpSpPr>
                <a:grpSpLocks/>
              </p:cNvGrpSpPr>
              <p:nvPr/>
            </p:nvGrpSpPr>
            <p:grpSpPr bwMode="auto">
              <a:xfrm>
                <a:off x="1824" y="8636"/>
                <a:ext cx="336" cy="423"/>
                <a:chOff x="1824" y="8636"/>
                <a:chExt cx="336" cy="423"/>
              </a:xfrm>
            </p:grpSpPr>
            <p:sp>
              <p:nvSpPr>
                <p:cNvPr id="17518" name="Rectangle 285"/>
                <p:cNvSpPr>
                  <a:spLocks noChangeArrowheads="1"/>
                </p:cNvSpPr>
                <p:nvPr/>
              </p:nvSpPr>
              <p:spPr bwMode="auto">
                <a:xfrm>
                  <a:off x="1867" y="8636"/>
                  <a:ext cx="250"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400">
                      <a:solidFill>
                        <a:schemeClr val="tx1"/>
                      </a:solidFill>
                      <a:latin typeface="Times New Roman" panose="02020603050405020304" pitchFamily="18" charset="0"/>
                      <a:ea typeface="楷体_GB2312" pitchFamily="49" charset="-122"/>
                    </a:rPr>
                    <a:t>文26</a:t>
                  </a:r>
                  <a:endParaRPr lang="zh-CN" altLang="en-US" sz="1400" b="0">
                    <a:solidFill>
                      <a:schemeClr val="tx1"/>
                    </a:solidFill>
                    <a:latin typeface="Times New Roman" panose="02020603050405020304" pitchFamily="18" charset="0"/>
                  </a:endParaRPr>
                </a:p>
                <a:p>
                  <a:pPr algn="ctr"/>
                  <a:r>
                    <a:rPr lang="zh-CN" altLang="en-US" sz="1400">
                      <a:solidFill>
                        <a:schemeClr val="tx1"/>
                      </a:solidFill>
                      <a:latin typeface="Times New Roman" panose="02020603050405020304" pitchFamily="18" charset="0"/>
                      <a:ea typeface="楷体_GB2312" pitchFamily="49" charset="-122"/>
                    </a:rPr>
                    <a:t>理28</a:t>
                  </a:r>
                  <a:endParaRPr lang="zh-CN" altLang="en-US" sz="1400" b="0">
                    <a:solidFill>
                      <a:schemeClr val="tx1"/>
                    </a:solidFill>
                  </a:endParaRPr>
                </a:p>
              </p:txBody>
            </p:sp>
            <p:sp>
              <p:nvSpPr>
                <p:cNvPr id="17519" name="Rectangle 286"/>
                <p:cNvSpPr>
                  <a:spLocks noChangeArrowheads="1"/>
                </p:cNvSpPr>
                <p:nvPr/>
              </p:nvSpPr>
              <p:spPr bwMode="auto">
                <a:xfrm>
                  <a:off x="1824" y="8636"/>
                  <a:ext cx="336" cy="4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509" name="Group 287"/>
              <p:cNvGrpSpPr>
                <a:grpSpLocks/>
              </p:cNvGrpSpPr>
              <p:nvPr/>
            </p:nvGrpSpPr>
            <p:grpSpPr bwMode="auto">
              <a:xfrm>
                <a:off x="2160" y="8636"/>
                <a:ext cx="392" cy="423"/>
                <a:chOff x="2160" y="8636"/>
                <a:chExt cx="392" cy="423"/>
              </a:xfrm>
            </p:grpSpPr>
            <p:sp>
              <p:nvSpPr>
                <p:cNvPr id="17516" name="Rectangle 288"/>
                <p:cNvSpPr>
                  <a:spLocks noChangeArrowheads="1"/>
                </p:cNvSpPr>
                <p:nvPr/>
              </p:nvSpPr>
              <p:spPr bwMode="auto">
                <a:xfrm>
                  <a:off x="2203" y="8636"/>
                  <a:ext cx="306"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12</a:t>
                  </a:r>
                  <a:endParaRPr lang="zh-CN" altLang="en-US" sz="1800" b="0">
                    <a:solidFill>
                      <a:schemeClr val="tx1"/>
                    </a:solidFill>
                  </a:endParaRPr>
                </a:p>
              </p:txBody>
            </p:sp>
            <p:sp>
              <p:nvSpPr>
                <p:cNvPr id="17517" name="Rectangle 289"/>
                <p:cNvSpPr>
                  <a:spLocks noChangeArrowheads="1"/>
                </p:cNvSpPr>
                <p:nvPr/>
              </p:nvSpPr>
              <p:spPr bwMode="auto">
                <a:xfrm>
                  <a:off x="2160" y="8636"/>
                  <a:ext cx="392" cy="4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510" name="Group 290"/>
              <p:cNvGrpSpPr>
                <a:grpSpLocks/>
              </p:cNvGrpSpPr>
              <p:nvPr/>
            </p:nvGrpSpPr>
            <p:grpSpPr bwMode="auto">
              <a:xfrm>
                <a:off x="2552" y="8636"/>
                <a:ext cx="439" cy="423"/>
                <a:chOff x="2552" y="8636"/>
                <a:chExt cx="439" cy="423"/>
              </a:xfrm>
            </p:grpSpPr>
            <p:sp>
              <p:nvSpPr>
                <p:cNvPr id="17514" name="Rectangle 291"/>
                <p:cNvSpPr>
                  <a:spLocks noChangeArrowheads="1"/>
                </p:cNvSpPr>
                <p:nvPr/>
              </p:nvSpPr>
              <p:spPr bwMode="auto">
                <a:xfrm>
                  <a:off x="2595" y="8636"/>
                  <a:ext cx="353"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000" b="0">
                      <a:solidFill>
                        <a:schemeClr val="tx1"/>
                      </a:solidFill>
                      <a:latin typeface="Times New Roman" panose="02020603050405020304" pitchFamily="18" charset="0"/>
                    </a:rPr>
                    <a:t> </a:t>
                  </a:r>
                </a:p>
                <a:p>
                  <a:pPr algn="ctr"/>
                  <a:endParaRPr lang="zh-CN" altLang="en-US" sz="1800" b="0">
                    <a:solidFill>
                      <a:schemeClr val="tx1"/>
                    </a:solidFill>
                  </a:endParaRPr>
                </a:p>
              </p:txBody>
            </p:sp>
            <p:sp>
              <p:nvSpPr>
                <p:cNvPr id="17515" name="Rectangle 292"/>
                <p:cNvSpPr>
                  <a:spLocks noChangeArrowheads="1"/>
                </p:cNvSpPr>
                <p:nvPr/>
              </p:nvSpPr>
              <p:spPr bwMode="auto">
                <a:xfrm>
                  <a:off x="2552" y="8636"/>
                  <a:ext cx="439" cy="4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nvGrpSpPr>
              <p:cNvPr id="17511" name="Group 293"/>
              <p:cNvGrpSpPr>
                <a:grpSpLocks/>
              </p:cNvGrpSpPr>
              <p:nvPr/>
            </p:nvGrpSpPr>
            <p:grpSpPr bwMode="auto">
              <a:xfrm>
                <a:off x="2991" y="8636"/>
                <a:ext cx="470" cy="423"/>
                <a:chOff x="2991" y="8636"/>
                <a:chExt cx="470" cy="423"/>
              </a:xfrm>
            </p:grpSpPr>
            <p:sp>
              <p:nvSpPr>
                <p:cNvPr id="17512" name="Rectangle 294"/>
                <p:cNvSpPr>
                  <a:spLocks noChangeArrowheads="1"/>
                </p:cNvSpPr>
                <p:nvPr/>
              </p:nvSpPr>
              <p:spPr bwMode="auto">
                <a:xfrm>
                  <a:off x="3034" y="8636"/>
                  <a:ext cx="384"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pPr algn="ctr"/>
                  <a:r>
                    <a:rPr lang="zh-CN" altLang="en-US" sz="1800">
                      <a:solidFill>
                        <a:schemeClr val="tx1"/>
                      </a:solidFill>
                      <a:latin typeface="Times New Roman" panose="02020603050405020304" pitchFamily="18" charset="0"/>
                      <a:ea typeface="楷体_GB2312" pitchFamily="49" charset="-122"/>
                    </a:rPr>
                    <a:t>6</a:t>
                  </a:r>
                  <a:endParaRPr lang="zh-CN" altLang="en-US" sz="1800" b="0">
                    <a:solidFill>
                      <a:schemeClr val="tx1"/>
                    </a:solidFill>
                  </a:endParaRPr>
                </a:p>
              </p:txBody>
            </p:sp>
            <p:sp>
              <p:nvSpPr>
                <p:cNvPr id="17513" name="Rectangle 295"/>
                <p:cNvSpPr>
                  <a:spLocks noChangeArrowheads="1"/>
                </p:cNvSpPr>
                <p:nvPr/>
              </p:nvSpPr>
              <p:spPr bwMode="auto">
                <a:xfrm>
                  <a:off x="2991" y="8636"/>
                  <a:ext cx="470" cy="42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grpSp>
        <p:sp>
          <p:nvSpPr>
            <p:cNvPr id="17414" name="Rectangle 296"/>
            <p:cNvSpPr>
              <a:spLocks noChangeArrowheads="1"/>
            </p:cNvSpPr>
            <p:nvPr/>
          </p:nvSpPr>
          <p:spPr bwMode="auto">
            <a:xfrm>
              <a:off x="-3" y="-3"/>
              <a:ext cx="3467" cy="9065"/>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grpSp>
      <p:sp>
        <p:nvSpPr>
          <p:cNvPr id="1178922" name="Rectangle 298"/>
          <p:cNvSpPr>
            <a:spLocks noChangeArrowheads="1"/>
          </p:cNvSpPr>
          <p:nvPr/>
        </p:nvSpPr>
        <p:spPr bwMode="auto">
          <a:xfrm>
            <a:off x="4800600" y="838200"/>
            <a:ext cx="3073400" cy="48768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endParaRPr lang="zh-CN" altLang="en-US"/>
          </a:p>
        </p:txBody>
      </p:sp>
    </p:spTree>
    <p:extLst>
      <p:ext uri="{BB962C8B-B14F-4D97-AF65-F5344CB8AC3E}">
        <p14:creationId xmlns:p14="http://schemas.microsoft.com/office/powerpoint/2010/main" val="149716946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78922"/>
                                        </p:tgtEl>
                                        <p:attrNameLst>
                                          <p:attrName>style.visibility</p:attrName>
                                        </p:attrNameLst>
                                      </p:cBhvr>
                                      <p:to>
                                        <p:strVal val="visible"/>
                                      </p:to>
                                    </p:set>
                                    <p:animEffect transition="in" filter="barn(outVertical)">
                                      <p:cBhvr>
                                        <p:cTn id="7" dur="500"/>
                                        <p:tgtEl>
                                          <p:spTgt spid="117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9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教学：</a:t>
            </a:r>
            <a:endParaRPr lang="zh-CN" altLang="en-US" dirty="0"/>
          </a:p>
        </p:txBody>
      </p:sp>
      <p:sp>
        <p:nvSpPr>
          <p:cNvPr id="3" name="内容占位符 2"/>
          <p:cNvSpPr>
            <a:spLocks noGrp="1"/>
          </p:cNvSpPr>
          <p:nvPr>
            <p:ph idx="1"/>
          </p:nvPr>
        </p:nvSpPr>
        <p:spPr>
          <a:xfrm>
            <a:off x="153988" y="1969440"/>
            <a:ext cx="8748713" cy="2795744"/>
          </a:xfrm>
        </p:spPr>
        <p:txBody>
          <a:bodyPr/>
          <a:lstStyle/>
          <a:p>
            <a:r>
              <a:rPr lang="zh-CN" altLang="en-US" dirty="0" smtClean="0"/>
              <a:t>选考：</a:t>
            </a:r>
            <a:r>
              <a:rPr lang="en-US" altLang="zh-CN" dirty="0" smtClean="0"/>
              <a:t>20%</a:t>
            </a:r>
            <a:r>
              <a:rPr lang="zh-CN" altLang="en-US" dirty="0" smtClean="0"/>
              <a:t>左右</a:t>
            </a:r>
            <a:endParaRPr lang="en-US" altLang="zh-CN" dirty="0" smtClean="0"/>
          </a:p>
          <a:p>
            <a:endParaRPr lang="en-US" altLang="zh-CN" dirty="0" smtClean="0"/>
          </a:p>
          <a:p>
            <a:r>
              <a:rPr lang="zh-CN" altLang="en-US" dirty="0" smtClean="0"/>
              <a:t>上机改笔试，教学从粗放转向精细</a:t>
            </a:r>
            <a:endParaRPr lang="en-US" altLang="zh-CN" dirty="0" smtClean="0"/>
          </a:p>
          <a:p>
            <a:endParaRPr lang="en-US" altLang="zh-CN" dirty="0" smtClean="0"/>
          </a:p>
          <a:p>
            <a:r>
              <a:rPr lang="zh-CN" altLang="en-US" dirty="0" smtClean="0"/>
              <a:t>学考与选考，教学要求不同，教学对象不同</a:t>
            </a:r>
            <a:endParaRPr lang="en-US" altLang="zh-CN" dirty="0"/>
          </a:p>
        </p:txBody>
      </p:sp>
      <p:sp>
        <p:nvSpPr>
          <p:cNvPr id="4" name="灯片编号占位符 3"/>
          <p:cNvSpPr>
            <a:spLocks noGrp="1"/>
          </p:cNvSpPr>
          <p:nvPr>
            <p:ph type="sldNum" sz="quarter" idx="10"/>
          </p:nvPr>
        </p:nvSpPr>
        <p:spPr/>
        <p:txBody>
          <a:bodyPr/>
          <a:lstStyle/>
          <a:p>
            <a:fld id="{BCC74EA5-1DAA-466B-946B-AD18E5D44CD4}" type="slidenum">
              <a:rPr lang="ar-SA" altLang="en-US" smtClean="0"/>
              <a:pPr/>
              <a:t>50</a:t>
            </a:fld>
            <a:endParaRPr lang="en-US" altLang="en-US"/>
          </a:p>
        </p:txBody>
      </p:sp>
    </p:spTree>
    <p:extLst>
      <p:ext uri="{BB962C8B-B14F-4D97-AF65-F5344CB8AC3E}">
        <p14:creationId xmlns:p14="http://schemas.microsoft.com/office/powerpoint/2010/main" val="3627756448"/>
      </p:ext>
    </p:extLst>
  </p:cSld>
  <p:clrMapOvr>
    <a:masterClrMapping/>
  </p:clrMapOvr>
  <p:transition spd="slow">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师资：</a:t>
            </a:r>
            <a:endParaRPr lang="zh-CN" altLang="en-US" dirty="0"/>
          </a:p>
        </p:txBody>
      </p:sp>
      <p:sp>
        <p:nvSpPr>
          <p:cNvPr id="3" name="内容占位符 2"/>
          <p:cNvSpPr>
            <a:spLocks noGrp="1"/>
          </p:cNvSpPr>
          <p:nvPr>
            <p:ph idx="1"/>
          </p:nvPr>
        </p:nvSpPr>
        <p:spPr>
          <a:xfrm>
            <a:off x="974837" y="1930803"/>
            <a:ext cx="6932792" cy="2679834"/>
          </a:xfrm>
        </p:spPr>
        <p:txBody>
          <a:bodyPr/>
          <a:lstStyle/>
          <a:p>
            <a:r>
              <a:rPr lang="zh-CN" altLang="en-US" dirty="0" smtClean="0"/>
              <a:t>大小年现象</a:t>
            </a:r>
            <a:endParaRPr lang="en-US" altLang="zh-CN" dirty="0" smtClean="0"/>
          </a:p>
          <a:p>
            <a:endParaRPr lang="en-US" altLang="zh-CN" dirty="0"/>
          </a:p>
          <a:p>
            <a:r>
              <a:rPr lang="zh-CN" altLang="en-US" dirty="0" smtClean="0"/>
              <a:t>信息通用双肩挑</a:t>
            </a:r>
            <a:endParaRPr lang="en-US" altLang="zh-CN" dirty="0" smtClean="0"/>
          </a:p>
          <a:p>
            <a:endParaRPr lang="en-US" altLang="zh-CN" dirty="0"/>
          </a:p>
          <a:p>
            <a:r>
              <a:rPr lang="zh-CN" altLang="en-US" dirty="0" smtClean="0"/>
              <a:t>毕业班</a:t>
            </a:r>
            <a:endParaRPr lang="en-US" altLang="zh-CN" dirty="0" smtClean="0"/>
          </a:p>
          <a:p>
            <a:endParaRPr lang="en-US" altLang="zh-CN" dirty="0"/>
          </a:p>
        </p:txBody>
      </p:sp>
      <p:sp>
        <p:nvSpPr>
          <p:cNvPr id="4" name="灯片编号占位符 3"/>
          <p:cNvSpPr>
            <a:spLocks noGrp="1"/>
          </p:cNvSpPr>
          <p:nvPr>
            <p:ph type="sldNum" sz="quarter" idx="10"/>
          </p:nvPr>
        </p:nvSpPr>
        <p:spPr/>
        <p:txBody>
          <a:bodyPr/>
          <a:lstStyle/>
          <a:p>
            <a:fld id="{BCC74EA5-1DAA-466B-946B-AD18E5D44CD4}" type="slidenum">
              <a:rPr lang="ar-SA" altLang="en-US" smtClean="0"/>
              <a:pPr/>
              <a:t>51</a:t>
            </a:fld>
            <a:endParaRPr lang="en-US" altLang="en-US"/>
          </a:p>
        </p:txBody>
      </p:sp>
    </p:spTree>
    <p:extLst>
      <p:ext uri="{BB962C8B-B14F-4D97-AF65-F5344CB8AC3E}">
        <p14:creationId xmlns:p14="http://schemas.microsoft.com/office/powerpoint/2010/main" val="149489340"/>
      </p:ext>
    </p:extLst>
  </p:cSld>
  <p:clrMapOvr>
    <a:masterClrMapping/>
  </p:clrMapOvr>
  <p:transition spd="slow">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问题与挑战：</a:t>
            </a:r>
            <a:endParaRPr lang="zh-CN" altLang="en-US" dirty="0"/>
          </a:p>
        </p:txBody>
      </p:sp>
      <p:sp>
        <p:nvSpPr>
          <p:cNvPr id="3" name="内容占位符 2"/>
          <p:cNvSpPr>
            <a:spLocks noGrp="1"/>
          </p:cNvSpPr>
          <p:nvPr>
            <p:ph idx="1"/>
          </p:nvPr>
        </p:nvSpPr>
        <p:spPr>
          <a:xfrm>
            <a:off x="174625" y="1673225"/>
            <a:ext cx="8748713" cy="3194989"/>
          </a:xfrm>
        </p:spPr>
        <p:txBody>
          <a:bodyPr/>
          <a:lstStyle/>
          <a:p>
            <a:r>
              <a:rPr lang="zh-CN" altLang="en-US" dirty="0" smtClean="0"/>
              <a:t>学校课程实施多样化，教学进度不再统一</a:t>
            </a:r>
            <a:endParaRPr lang="en-US" altLang="zh-CN" dirty="0" smtClean="0"/>
          </a:p>
          <a:p>
            <a:r>
              <a:rPr lang="zh-CN" altLang="en-US" dirty="0" smtClean="0"/>
              <a:t>如何避免应试教育、题海战术</a:t>
            </a:r>
            <a:endParaRPr lang="en-US" altLang="zh-CN" dirty="0" smtClean="0"/>
          </a:p>
          <a:p>
            <a:r>
              <a:rPr lang="zh-CN" altLang="en-US" dirty="0" smtClean="0"/>
              <a:t>选修</a:t>
            </a:r>
            <a:r>
              <a:rPr lang="zh-CN" altLang="en-US" dirty="0"/>
              <a:t>课程如何坚持</a:t>
            </a:r>
            <a:endParaRPr lang="en-US" altLang="zh-CN" dirty="0"/>
          </a:p>
          <a:p>
            <a:r>
              <a:rPr lang="zh-CN" altLang="en-US" dirty="0"/>
              <a:t>考试时间短，试卷容量小，命题难度</a:t>
            </a:r>
            <a:r>
              <a:rPr lang="zh-CN" altLang="en-US" dirty="0" smtClean="0"/>
              <a:t>大</a:t>
            </a:r>
            <a:endParaRPr lang="en-US" altLang="zh-CN" dirty="0" smtClean="0"/>
          </a:p>
          <a:p>
            <a:r>
              <a:rPr lang="zh-CN" altLang="en-US" dirty="0" smtClean="0"/>
              <a:t>学考、选考在教学要求、教学内容上如何更明确区分</a:t>
            </a:r>
            <a:endParaRPr lang="en-US" altLang="zh-CN" dirty="0" smtClean="0"/>
          </a:p>
          <a:p>
            <a:r>
              <a:rPr lang="zh-CN" altLang="en-US" dirty="0" smtClean="0">
                <a:hlinkClick r:id="rId2" action="ppaction://hlinkpres?slideindex=1&amp;slidetitle="/>
              </a:rPr>
              <a:t>信息技术学科的核心内容、基本要求</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CC74EA5-1DAA-466B-946B-AD18E5D44CD4}" type="slidenum">
              <a:rPr lang="ar-SA" altLang="en-US" smtClean="0"/>
              <a:pPr/>
              <a:t>52</a:t>
            </a:fld>
            <a:endParaRPr lang="en-US" altLang="en-US"/>
          </a:p>
        </p:txBody>
      </p:sp>
    </p:spTree>
    <p:extLst>
      <p:ext uri="{BB962C8B-B14F-4D97-AF65-F5344CB8AC3E}">
        <p14:creationId xmlns:p14="http://schemas.microsoft.com/office/powerpoint/2010/main" val="567246826"/>
      </p:ext>
    </p:extLst>
  </p:cSld>
  <p:clrMapOvr>
    <a:masterClrMapping/>
  </p:clrMapOvr>
  <p:transition spd="slow">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灯片编号占位符 1"/>
          <p:cNvSpPr>
            <a:spLocks noGrp="1"/>
          </p:cNvSpPr>
          <p:nvPr>
            <p:ph type="sldNum" sz="quarter" idx="10"/>
          </p:nvPr>
        </p:nvSpPr>
        <p:spPr>
          <a:noFill/>
        </p:spPr>
        <p:txBody>
          <a:bodyPr/>
          <a:lstStyle>
            <a:lvl1pPr>
              <a:spcAft>
                <a:spcPct val="20000"/>
              </a:spcAft>
              <a:buClr>
                <a:schemeClr val="hlink"/>
              </a:buClr>
              <a:buFont typeface="Wingdings 2" panose="05020102010507070707" pitchFamily="18" charset="2"/>
              <a:buChar char="³"/>
              <a:defRPr sz="2400" b="1">
                <a:solidFill>
                  <a:schemeClr val="tx2"/>
                </a:solidFill>
                <a:latin typeface="Arial" panose="020B0604020202020204" pitchFamily="34" charset="0"/>
                <a:cs typeface="Arial" panose="020B0604020202020204" pitchFamily="34" charset="0"/>
              </a:defRPr>
            </a:lvl1pPr>
            <a:lvl2pPr marL="742950" indent="-285750">
              <a:spcAft>
                <a:spcPct val="20000"/>
              </a:spcAft>
              <a:buClr>
                <a:schemeClr val="hlink"/>
              </a:buClr>
              <a:buFont typeface="Wingdings 2" panose="05020102010507070707" pitchFamily="18" charset="2"/>
              <a:buChar char="²"/>
              <a:defRPr sz="2000">
                <a:solidFill>
                  <a:schemeClr val="hlink"/>
                </a:solidFill>
                <a:latin typeface="Arial" panose="020B0604020202020204" pitchFamily="34" charset="0"/>
                <a:cs typeface="Arial" panose="020B0604020202020204" pitchFamily="34" charset="0"/>
              </a:defRPr>
            </a:lvl2pPr>
            <a:lvl3pPr marL="11430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3pPr>
            <a:lvl4pPr marL="16002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4pPr>
            <a:lvl5pPr marL="2057400" indent="-228600">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20000"/>
              </a:spcAft>
              <a:buClr>
                <a:schemeClr val="hlink"/>
              </a:buClr>
              <a:buFont typeface="Wingdings 2" panose="05020102010507070707" pitchFamily="18" charset="2"/>
              <a:buChar char="¯"/>
              <a:defRPr>
                <a:solidFill>
                  <a:schemeClr val="hlink"/>
                </a:solidFill>
                <a:latin typeface="Arial" panose="020B0604020202020204" pitchFamily="34" charset="0"/>
                <a:cs typeface="Arial" panose="020B0604020202020204" pitchFamily="34" charset="0"/>
              </a:defRPr>
            </a:lvl9pPr>
          </a:lstStyle>
          <a:p>
            <a:pPr>
              <a:spcAft>
                <a:spcPct val="0"/>
              </a:spcAft>
              <a:buClrTx/>
              <a:buFontTx/>
              <a:buNone/>
            </a:pPr>
            <a:fld id="{7A0E3E05-7FE2-48EC-840A-FE85E3A4EC33}" type="slidenum">
              <a:rPr lang="ar-SA" altLang="en-US" sz="1000">
                <a:solidFill>
                  <a:schemeClr val="bg1"/>
                </a:solidFill>
              </a:rPr>
              <a:pPr>
                <a:spcAft>
                  <a:spcPct val="0"/>
                </a:spcAft>
                <a:buClrTx/>
                <a:buFontTx/>
                <a:buNone/>
              </a:pPr>
              <a:t>53</a:t>
            </a:fld>
            <a:endParaRPr lang="en-US" altLang="en-US" sz="1000">
              <a:solidFill>
                <a:schemeClr val="bg1"/>
              </a:solidFill>
            </a:endParaRPr>
          </a:p>
        </p:txBody>
      </p:sp>
      <p:sp>
        <p:nvSpPr>
          <p:cNvPr id="62467" name="WordArt 4"/>
          <p:cNvSpPr>
            <a:spLocks noChangeArrowheads="1" noChangeShapeType="1" noTextEdit="1"/>
          </p:cNvSpPr>
          <p:nvPr/>
        </p:nvSpPr>
        <p:spPr bwMode="auto">
          <a:xfrm>
            <a:off x="2457450" y="2176463"/>
            <a:ext cx="3990975" cy="15097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panose="02010600030101010101" pitchFamily="2" charset="-122"/>
              </a:rPr>
              <a:t>谢谢！</a:t>
            </a:r>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灯片编号占位符 1"/>
          <p:cNvSpPr>
            <a:spLocks noGrp="1"/>
          </p:cNvSpPr>
          <p:nvPr>
            <p:ph type="sldNum" sz="quarter" idx="10"/>
          </p:nvPr>
        </p:nvSpPr>
        <p:spPr/>
        <p:txBody>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fld id="{F4184CF2-C626-463B-BA4C-A1D004A9B067}" type="slidenum">
              <a:rPr lang="ar-SA" altLang="en-US" sz="1000">
                <a:solidFill>
                  <a:schemeClr val="bg1"/>
                </a:solidFill>
              </a:rPr>
              <a:pPr/>
              <a:t>6</a:t>
            </a:fld>
            <a:endParaRPr lang="en-US" altLang="en-US" sz="1000">
              <a:solidFill>
                <a:schemeClr val="bg1"/>
              </a:solidFill>
            </a:endParaRPr>
          </a:p>
        </p:txBody>
      </p:sp>
      <p:graphicFrame>
        <p:nvGraphicFramePr>
          <p:cNvPr id="3" name="表格 2"/>
          <p:cNvGraphicFramePr>
            <a:graphicFrameLocks noGrp="1"/>
          </p:cNvGraphicFramePr>
          <p:nvPr>
            <p:extLst/>
          </p:nvPr>
        </p:nvGraphicFramePr>
        <p:xfrm>
          <a:off x="733425" y="582613"/>
          <a:ext cx="7569200" cy="6275542"/>
        </p:xfrm>
        <a:graphic>
          <a:graphicData uri="http://schemas.openxmlformats.org/drawingml/2006/table">
            <a:tbl>
              <a:tblPr firstRow="1" firstCol="1" lastRow="1" lastCol="1" bandRow="1" bandCol="1">
                <a:tableStyleId>{5C22544A-7EE6-4342-B048-85BDC9FD1C3A}</a:tableStyleId>
              </a:tblPr>
              <a:tblGrid>
                <a:gridCol w="903935"/>
                <a:gridCol w="903935"/>
                <a:gridCol w="903935"/>
                <a:gridCol w="2146846"/>
                <a:gridCol w="2146846"/>
                <a:gridCol w="563703"/>
              </a:tblGrid>
              <a:tr h="243833">
                <a:tc gridSpan="3">
                  <a:txBody>
                    <a:bodyPr/>
                    <a:lstStyle/>
                    <a:p>
                      <a:pPr algn="ctr">
                        <a:spcAft>
                          <a:spcPts val="0"/>
                        </a:spcAft>
                      </a:pPr>
                      <a:r>
                        <a:rPr lang="zh-CN" sz="1600" kern="0" dirty="0">
                          <a:effectLst/>
                        </a:rPr>
                        <a:t>必</a:t>
                      </a:r>
                      <a:r>
                        <a:rPr lang="en-US" sz="1600" kern="0" dirty="0">
                          <a:effectLst/>
                        </a:rPr>
                        <a:t>  </a:t>
                      </a:r>
                      <a:r>
                        <a:rPr lang="zh-CN" sz="1600" kern="0" dirty="0">
                          <a:effectLst/>
                        </a:rPr>
                        <a:t>修</a:t>
                      </a:r>
                      <a:endParaRPr lang="zh-CN" sz="1600" kern="100" dirty="0">
                        <a:effectLst/>
                        <a:latin typeface="Times New Roman" panose="02020603050405020304" pitchFamily="18" charset="0"/>
                        <a:ea typeface="宋体" panose="02010600030101010101" pitchFamily="2" charset="-122"/>
                      </a:endParaRPr>
                    </a:p>
                  </a:txBody>
                  <a:tcPr marL="60277" marR="60277"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zh-CN" sz="1600" kern="0" dirty="0">
                          <a:solidFill>
                            <a:schemeClr val="accent6">
                              <a:lumMod val="60000"/>
                              <a:lumOff val="40000"/>
                            </a:schemeClr>
                          </a:solidFill>
                          <a:effectLst/>
                        </a:rPr>
                        <a:t>选</a:t>
                      </a:r>
                      <a:r>
                        <a:rPr lang="en-US" sz="1600" kern="0" dirty="0">
                          <a:solidFill>
                            <a:schemeClr val="accent6">
                              <a:lumMod val="60000"/>
                              <a:lumOff val="40000"/>
                            </a:schemeClr>
                          </a:solidFill>
                          <a:effectLst/>
                        </a:rPr>
                        <a:t>  </a:t>
                      </a:r>
                      <a:r>
                        <a:rPr lang="zh-CN" sz="1600" kern="0" dirty="0">
                          <a:solidFill>
                            <a:schemeClr val="accent6">
                              <a:lumMod val="60000"/>
                              <a:lumOff val="40000"/>
                            </a:schemeClr>
                          </a:solidFill>
                          <a:effectLst/>
                        </a:rPr>
                        <a:t>修</a:t>
                      </a:r>
                      <a:endParaRPr lang="zh-CN" sz="1600" kern="100" dirty="0">
                        <a:solidFill>
                          <a:schemeClr val="accent6">
                            <a:lumMod val="60000"/>
                            <a:lumOff val="40000"/>
                          </a:schemeClr>
                        </a:solidFill>
                        <a:effectLst/>
                        <a:latin typeface="Times New Roman" panose="02020603050405020304" pitchFamily="18" charset="0"/>
                        <a:ea typeface="宋体" panose="02010600030101010101" pitchFamily="2" charset="-122"/>
                      </a:endParaRPr>
                    </a:p>
                  </a:txBody>
                  <a:tcPr marL="60277" marR="60277" marT="0" marB="0" anchor="ctr"/>
                </a:tc>
                <a:tc hMerge="1">
                  <a:txBody>
                    <a:bodyPr/>
                    <a:lstStyle/>
                    <a:p>
                      <a:endParaRPr lang="zh-CN" altLang="en-US"/>
                    </a:p>
                  </a:txBody>
                  <a:tcPr/>
                </a:tc>
                <a:tc hMerge="1">
                  <a:txBody>
                    <a:bodyPr/>
                    <a:lstStyle/>
                    <a:p>
                      <a:endParaRPr lang="zh-CN" altLang="en-US"/>
                    </a:p>
                  </a:txBody>
                  <a:tcPr/>
                </a:tc>
              </a:tr>
              <a:tr h="533384">
                <a:tc>
                  <a:txBody>
                    <a:bodyPr/>
                    <a:lstStyle/>
                    <a:p>
                      <a:pPr algn="ctr">
                        <a:lnSpc>
                          <a:spcPct val="125000"/>
                        </a:lnSpc>
                        <a:spcAft>
                          <a:spcPts val="0"/>
                        </a:spcAft>
                      </a:pPr>
                      <a:r>
                        <a:rPr lang="zh-CN" sz="1400" kern="0" dirty="0">
                          <a:effectLst/>
                        </a:rPr>
                        <a:t>学习</a:t>
                      </a:r>
                      <a:endParaRPr lang="zh-CN" sz="1400" kern="100" dirty="0">
                        <a:effectLst/>
                      </a:endParaRPr>
                    </a:p>
                    <a:p>
                      <a:pPr algn="ctr">
                        <a:lnSpc>
                          <a:spcPct val="125000"/>
                        </a:lnSpc>
                        <a:spcAft>
                          <a:spcPts val="0"/>
                        </a:spcAft>
                      </a:pPr>
                      <a:r>
                        <a:rPr lang="zh-CN" sz="1400" kern="0" dirty="0">
                          <a:effectLst/>
                        </a:rPr>
                        <a:t>领域</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25000"/>
                        </a:lnSpc>
                        <a:spcAft>
                          <a:spcPts val="0"/>
                        </a:spcAft>
                      </a:pPr>
                      <a:r>
                        <a:rPr lang="zh-CN" sz="1400" kern="0" dirty="0">
                          <a:effectLst/>
                        </a:rPr>
                        <a:t>科</a:t>
                      </a:r>
                      <a:r>
                        <a:rPr lang="en-US" sz="1400" kern="0" dirty="0">
                          <a:effectLst/>
                        </a:rPr>
                        <a:t>  </a:t>
                      </a:r>
                      <a:r>
                        <a:rPr lang="zh-CN" sz="1400" kern="0" dirty="0">
                          <a:effectLst/>
                        </a:rPr>
                        <a:t>目</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25000"/>
                        </a:lnSpc>
                        <a:spcAft>
                          <a:spcPts val="0"/>
                        </a:spcAft>
                      </a:pPr>
                      <a:r>
                        <a:rPr lang="zh-CN" sz="1400" kern="0" dirty="0">
                          <a:effectLst/>
                        </a:rPr>
                        <a:t>学 分</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spcAft>
                          <a:spcPts val="0"/>
                        </a:spcAft>
                      </a:pPr>
                      <a:r>
                        <a:rPr lang="zh-CN" sz="1400" kern="0" dirty="0">
                          <a:solidFill>
                            <a:schemeClr val="accent2"/>
                          </a:solidFill>
                          <a:effectLst/>
                        </a:rPr>
                        <a:t>类别</a:t>
                      </a:r>
                      <a:endParaRPr lang="zh-CN" sz="1400" kern="100" dirty="0">
                        <a:solidFill>
                          <a:schemeClr val="accent2"/>
                        </a:solidFill>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spcAft>
                          <a:spcPts val="0"/>
                        </a:spcAft>
                      </a:pPr>
                      <a:r>
                        <a:rPr lang="zh-CN" sz="1400" kern="0" dirty="0">
                          <a:solidFill>
                            <a:schemeClr val="accent2"/>
                          </a:solidFill>
                          <a:effectLst/>
                        </a:rPr>
                        <a:t>内</a:t>
                      </a:r>
                      <a:r>
                        <a:rPr lang="en-US" sz="1400" kern="0" dirty="0">
                          <a:solidFill>
                            <a:schemeClr val="accent2"/>
                          </a:solidFill>
                          <a:effectLst/>
                        </a:rPr>
                        <a:t>  </a:t>
                      </a:r>
                      <a:r>
                        <a:rPr lang="zh-CN" sz="1400" kern="0" dirty="0">
                          <a:solidFill>
                            <a:schemeClr val="accent2"/>
                          </a:solidFill>
                          <a:effectLst/>
                        </a:rPr>
                        <a:t>容</a:t>
                      </a:r>
                      <a:endParaRPr lang="zh-CN" sz="1400" kern="100" dirty="0">
                        <a:solidFill>
                          <a:schemeClr val="accent2"/>
                        </a:solidFill>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just">
                        <a:spcAft>
                          <a:spcPts val="0"/>
                        </a:spcAft>
                      </a:pPr>
                      <a:r>
                        <a:rPr lang="zh-CN" sz="1400" kern="0" dirty="0">
                          <a:solidFill>
                            <a:schemeClr val="accent2"/>
                          </a:solidFill>
                          <a:effectLst/>
                        </a:rPr>
                        <a:t>学 分</a:t>
                      </a:r>
                      <a:endParaRPr lang="zh-CN" sz="1400" kern="100" dirty="0">
                        <a:solidFill>
                          <a:schemeClr val="accent2"/>
                        </a:solidFill>
                        <a:effectLst/>
                        <a:latin typeface="Times New Roman" panose="02020603050405020304" pitchFamily="18" charset="0"/>
                        <a:ea typeface="宋体" panose="02010600030101010101" pitchFamily="2" charset="-122"/>
                      </a:endParaRPr>
                    </a:p>
                  </a:txBody>
                  <a:tcPr marL="60277" marR="60277" marT="0" marB="0" anchor="ctr"/>
                </a:tc>
              </a:tr>
              <a:tr h="320030">
                <a:tc rowSpan="2">
                  <a:txBody>
                    <a:bodyPr/>
                    <a:lstStyle/>
                    <a:p>
                      <a:pPr algn="ctr">
                        <a:lnSpc>
                          <a:spcPct val="150000"/>
                        </a:lnSpc>
                        <a:spcAft>
                          <a:spcPts val="0"/>
                        </a:spcAft>
                      </a:pPr>
                      <a:r>
                        <a:rPr lang="zh-CN" sz="1400" kern="0" dirty="0">
                          <a:effectLst/>
                        </a:rPr>
                        <a:t>语言</a:t>
                      </a:r>
                      <a:endParaRPr lang="zh-CN" sz="1400" kern="100" dirty="0">
                        <a:effectLst/>
                      </a:endParaRPr>
                    </a:p>
                    <a:p>
                      <a:pPr algn="ctr">
                        <a:lnSpc>
                          <a:spcPct val="125000"/>
                        </a:lnSpc>
                        <a:spcAft>
                          <a:spcPts val="0"/>
                        </a:spcAft>
                      </a:pPr>
                      <a:r>
                        <a:rPr lang="zh-CN" sz="1400" kern="0" dirty="0">
                          <a:effectLst/>
                        </a:rPr>
                        <a:t>与文学</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zh-CN" sz="1400" kern="0" dirty="0">
                          <a:effectLst/>
                        </a:rPr>
                        <a:t>语</a:t>
                      </a:r>
                      <a:r>
                        <a:rPr lang="en-US" sz="1400" kern="0" dirty="0">
                          <a:effectLst/>
                        </a:rPr>
                        <a:t>  </a:t>
                      </a:r>
                      <a:r>
                        <a:rPr lang="zh-CN" sz="1400" kern="0" dirty="0">
                          <a:effectLst/>
                        </a:rPr>
                        <a:t>文</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en-US" sz="1400" kern="0">
                          <a:effectLst/>
                        </a:rPr>
                        <a:t>10</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rowSpan="5">
                  <a:txBody>
                    <a:bodyPr/>
                    <a:lstStyle/>
                    <a:p>
                      <a:pPr algn="ctr">
                        <a:spcAft>
                          <a:spcPts val="0"/>
                        </a:spcAft>
                      </a:pPr>
                      <a:r>
                        <a:rPr lang="zh-CN" sz="1400" b="1" kern="0" dirty="0">
                          <a:solidFill>
                            <a:schemeClr val="accent2"/>
                          </a:solidFill>
                          <a:effectLst/>
                        </a:rPr>
                        <a:t>知识</a:t>
                      </a:r>
                      <a:endParaRPr lang="zh-CN" sz="1400" b="1" kern="100" dirty="0">
                        <a:solidFill>
                          <a:schemeClr val="accent2"/>
                        </a:solidFill>
                        <a:effectLst/>
                      </a:endParaRPr>
                    </a:p>
                    <a:p>
                      <a:pPr algn="ctr">
                        <a:spcAft>
                          <a:spcPts val="0"/>
                        </a:spcAft>
                      </a:pPr>
                      <a:r>
                        <a:rPr lang="zh-CN" sz="1400" b="1" kern="0" dirty="0">
                          <a:solidFill>
                            <a:schemeClr val="accent2"/>
                          </a:solidFill>
                          <a:effectLst/>
                        </a:rPr>
                        <a:t>拓展类</a:t>
                      </a:r>
                      <a:endParaRPr lang="zh-CN" sz="1400" b="1" kern="100" dirty="0">
                        <a:solidFill>
                          <a:schemeClr val="accent2"/>
                        </a:solidFill>
                        <a:effectLst/>
                        <a:latin typeface="Times New Roman" panose="02020603050405020304" pitchFamily="18" charset="0"/>
                        <a:ea typeface="宋体" panose="02010600030101010101" pitchFamily="2" charset="-122"/>
                      </a:endParaRPr>
                    </a:p>
                  </a:txBody>
                  <a:tcPr marL="60277" marR="60277" marT="0" marB="0" anchor="ctr"/>
                </a:tc>
                <a:tc rowSpan="5">
                  <a:txBody>
                    <a:bodyPr/>
                    <a:lstStyle/>
                    <a:p>
                      <a:pPr algn="just">
                        <a:spcAft>
                          <a:spcPts val="0"/>
                        </a:spcAft>
                      </a:pPr>
                      <a:r>
                        <a:rPr lang="zh-CN" sz="1400" b="1" kern="0" dirty="0">
                          <a:solidFill>
                            <a:schemeClr val="accent2"/>
                          </a:solidFill>
                          <a:effectLst/>
                        </a:rPr>
                        <a:t>包括必修拓展课程、大学初级课程、学科发展前沿课程、学科研究性学习等。</a:t>
                      </a:r>
                      <a:endParaRPr lang="zh-CN" sz="1400" b="1" kern="100" dirty="0">
                        <a:solidFill>
                          <a:schemeClr val="accent2"/>
                        </a:solidFill>
                        <a:effectLst/>
                        <a:latin typeface="Times New Roman" panose="02020603050405020304" pitchFamily="18" charset="0"/>
                        <a:ea typeface="宋体" panose="02010600030101010101" pitchFamily="2" charset="-122"/>
                      </a:endParaRPr>
                    </a:p>
                  </a:txBody>
                  <a:tcPr marL="60277" marR="60277" marT="0" marB="0" anchor="ctr"/>
                </a:tc>
                <a:tc rowSpan="14">
                  <a:txBody>
                    <a:bodyPr/>
                    <a:lstStyle/>
                    <a:p>
                      <a:pPr algn="ctr">
                        <a:spcAft>
                          <a:spcPts val="0"/>
                        </a:spcAft>
                      </a:pPr>
                      <a:r>
                        <a:rPr lang="zh-CN" sz="1400" kern="0" dirty="0">
                          <a:solidFill>
                            <a:schemeClr val="accent2"/>
                          </a:solidFill>
                          <a:effectLst/>
                        </a:rPr>
                        <a:t>至少</a:t>
                      </a:r>
                      <a:endParaRPr lang="zh-CN" sz="1400" kern="100" dirty="0">
                        <a:solidFill>
                          <a:schemeClr val="accent2"/>
                        </a:solidFill>
                        <a:effectLst/>
                      </a:endParaRPr>
                    </a:p>
                    <a:p>
                      <a:pPr algn="ctr">
                        <a:spcAft>
                          <a:spcPts val="0"/>
                        </a:spcAft>
                      </a:pPr>
                      <a:r>
                        <a:rPr lang="en-US" sz="1400" kern="0" dirty="0">
                          <a:solidFill>
                            <a:schemeClr val="accent2"/>
                          </a:solidFill>
                          <a:effectLst/>
                        </a:rPr>
                        <a:t>48</a:t>
                      </a:r>
                      <a:endParaRPr lang="zh-CN" sz="1400" kern="100" dirty="0">
                        <a:solidFill>
                          <a:schemeClr val="accent2"/>
                        </a:solidFill>
                        <a:effectLst/>
                        <a:latin typeface="Times New Roman" panose="02020603050405020304" pitchFamily="18" charset="0"/>
                        <a:ea typeface="宋体" panose="02010600030101010101" pitchFamily="2" charset="-122"/>
                      </a:endParaRPr>
                    </a:p>
                  </a:txBody>
                  <a:tcPr marL="60277" marR="60277" marT="0" marB="0" anchor="ctr"/>
                </a:tc>
              </a:tr>
              <a:tr h="269429">
                <a:tc vMerge="1">
                  <a:txBody>
                    <a:bodyPr/>
                    <a:lstStyle/>
                    <a:p>
                      <a:endParaRPr lang="zh-CN" altLang="en-US"/>
                    </a:p>
                  </a:txBody>
                  <a:tcPr/>
                </a:tc>
                <a:tc>
                  <a:txBody>
                    <a:bodyPr/>
                    <a:lstStyle/>
                    <a:p>
                      <a:pPr algn="ctr">
                        <a:spcAft>
                          <a:spcPts val="0"/>
                        </a:spcAft>
                      </a:pPr>
                      <a:r>
                        <a:rPr lang="zh-CN" sz="1400" kern="0" dirty="0">
                          <a:effectLst/>
                        </a:rPr>
                        <a:t>外</a:t>
                      </a:r>
                      <a:r>
                        <a:rPr lang="en-US" sz="1400" kern="0" dirty="0">
                          <a:effectLst/>
                        </a:rPr>
                        <a:t>  </a:t>
                      </a:r>
                      <a:r>
                        <a:rPr lang="zh-CN" sz="1400" kern="0" dirty="0">
                          <a:effectLst/>
                        </a:rPr>
                        <a:t>语</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spcAft>
                          <a:spcPts val="0"/>
                        </a:spcAft>
                      </a:pPr>
                      <a:r>
                        <a:rPr lang="en-US" sz="1400" kern="0" dirty="0">
                          <a:effectLst/>
                        </a:rPr>
                        <a:t>10</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320030">
                <a:tc>
                  <a:txBody>
                    <a:bodyPr/>
                    <a:lstStyle/>
                    <a:p>
                      <a:pPr algn="ctr">
                        <a:lnSpc>
                          <a:spcPct val="150000"/>
                        </a:lnSpc>
                        <a:spcAft>
                          <a:spcPts val="0"/>
                        </a:spcAft>
                      </a:pPr>
                      <a:r>
                        <a:rPr lang="zh-CN" sz="1400" kern="0">
                          <a:effectLst/>
                        </a:rPr>
                        <a:t>数</a:t>
                      </a:r>
                      <a:r>
                        <a:rPr lang="en-US" sz="1400" kern="0">
                          <a:effectLst/>
                        </a:rPr>
                        <a:t>  </a:t>
                      </a:r>
                      <a:r>
                        <a:rPr lang="zh-CN" sz="1400" kern="0">
                          <a:effectLst/>
                        </a:rPr>
                        <a:t>学</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zh-CN" sz="1400" kern="0" dirty="0">
                          <a:effectLst/>
                        </a:rPr>
                        <a:t>数</a:t>
                      </a:r>
                      <a:r>
                        <a:rPr lang="en-US" sz="1400" kern="0" dirty="0">
                          <a:effectLst/>
                        </a:rPr>
                        <a:t>  </a:t>
                      </a:r>
                      <a:r>
                        <a:rPr lang="zh-CN" sz="1400" kern="0" dirty="0">
                          <a:effectLst/>
                        </a:rPr>
                        <a:t>学</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en-US" sz="1400" kern="0" dirty="0">
                          <a:effectLst/>
                        </a:rPr>
                        <a:t>10</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320030">
                <a:tc rowSpan="3">
                  <a:txBody>
                    <a:bodyPr/>
                    <a:lstStyle/>
                    <a:p>
                      <a:pPr algn="ctr">
                        <a:lnSpc>
                          <a:spcPct val="150000"/>
                        </a:lnSpc>
                        <a:spcAft>
                          <a:spcPts val="0"/>
                        </a:spcAft>
                      </a:pPr>
                      <a:r>
                        <a:rPr lang="zh-CN" sz="1400" kern="0">
                          <a:effectLst/>
                        </a:rPr>
                        <a:t>人文</a:t>
                      </a:r>
                      <a:endParaRPr lang="zh-CN" sz="1400" kern="100">
                        <a:effectLst/>
                      </a:endParaRPr>
                    </a:p>
                    <a:p>
                      <a:pPr algn="ctr">
                        <a:spcAft>
                          <a:spcPts val="0"/>
                        </a:spcAft>
                      </a:pPr>
                      <a:r>
                        <a:rPr lang="zh-CN" sz="1400" kern="0">
                          <a:effectLst/>
                        </a:rPr>
                        <a:t>与社会</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zh-CN" sz="1400" kern="0">
                          <a:effectLst/>
                        </a:rPr>
                        <a:t>思想政治</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en-US" sz="1400" kern="0" dirty="0">
                          <a:effectLst/>
                        </a:rPr>
                        <a:t>8</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320030">
                <a:tc vMerge="1">
                  <a:txBody>
                    <a:bodyPr/>
                    <a:lstStyle/>
                    <a:p>
                      <a:endParaRPr lang="zh-CN" altLang="en-US"/>
                    </a:p>
                  </a:txBody>
                  <a:tcPr/>
                </a:tc>
                <a:tc>
                  <a:txBody>
                    <a:bodyPr/>
                    <a:lstStyle/>
                    <a:p>
                      <a:pPr algn="ctr">
                        <a:lnSpc>
                          <a:spcPct val="150000"/>
                        </a:lnSpc>
                        <a:spcAft>
                          <a:spcPts val="0"/>
                        </a:spcAft>
                      </a:pPr>
                      <a:r>
                        <a:rPr lang="zh-CN" sz="1400" kern="0">
                          <a:effectLst/>
                        </a:rPr>
                        <a:t>历 史</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en-US" sz="1400" kern="0" dirty="0">
                          <a:effectLst/>
                        </a:rPr>
                        <a:t>6</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32001">
                <a:tc vMerge="1">
                  <a:txBody>
                    <a:bodyPr/>
                    <a:lstStyle/>
                    <a:p>
                      <a:endParaRPr lang="zh-CN" altLang="en-US"/>
                    </a:p>
                  </a:txBody>
                  <a:tcPr/>
                </a:tc>
                <a:tc rowSpan="2">
                  <a:txBody>
                    <a:bodyPr/>
                    <a:lstStyle/>
                    <a:p>
                      <a:pPr algn="ctr">
                        <a:lnSpc>
                          <a:spcPct val="150000"/>
                        </a:lnSpc>
                        <a:spcAft>
                          <a:spcPts val="0"/>
                        </a:spcAft>
                      </a:pPr>
                      <a:r>
                        <a:rPr lang="zh-CN" sz="1400" kern="0">
                          <a:effectLst/>
                        </a:rPr>
                        <a:t>地 理</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rowSpan="2">
                  <a:txBody>
                    <a:bodyPr/>
                    <a:lstStyle/>
                    <a:p>
                      <a:pPr algn="ctr">
                        <a:lnSpc>
                          <a:spcPct val="150000"/>
                        </a:lnSpc>
                        <a:spcAft>
                          <a:spcPts val="0"/>
                        </a:spcAft>
                      </a:pPr>
                      <a:r>
                        <a:rPr lang="en-US" sz="1400" kern="0">
                          <a:effectLst/>
                        </a:rPr>
                        <a:t>6</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rowSpan="4">
                  <a:txBody>
                    <a:bodyPr/>
                    <a:lstStyle/>
                    <a:p>
                      <a:pPr algn="ctr">
                        <a:lnSpc>
                          <a:spcPct val="150000"/>
                        </a:lnSpc>
                        <a:spcAft>
                          <a:spcPts val="0"/>
                        </a:spcAft>
                      </a:pPr>
                      <a:r>
                        <a:rPr lang="zh-CN" sz="1400" b="1" kern="0" dirty="0">
                          <a:solidFill>
                            <a:schemeClr val="accent2"/>
                          </a:solidFill>
                          <a:effectLst/>
                        </a:rPr>
                        <a:t>职业</a:t>
                      </a:r>
                      <a:endParaRPr lang="zh-CN" sz="1400" b="1" kern="100" dirty="0">
                        <a:solidFill>
                          <a:schemeClr val="accent2"/>
                        </a:solidFill>
                        <a:effectLst/>
                      </a:endParaRPr>
                    </a:p>
                    <a:p>
                      <a:pPr algn="ctr">
                        <a:lnSpc>
                          <a:spcPct val="150000"/>
                        </a:lnSpc>
                        <a:spcAft>
                          <a:spcPts val="0"/>
                        </a:spcAft>
                      </a:pPr>
                      <a:r>
                        <a:rPr lang="zh-CN" sz="1400" b="1" kern="0" dirty="0">
                          <a:solidFill>
                            <a:schemeClr val="accent2"/>
                          </a:solidFill>
                          <a:effectLst/>
                        </a:rPr>
                        <a:t>技能类</a:t>
                      </a:r>
                      <a:endParaRPr lang="zh-CN" sz="1400" b="1" kern="100" dirty="0">
                        <a:solidFill>
                          <a:schemeClr val="accent2"/>
                        </a:solidFill>
                        <a:effectLst/>
                        <a:latin typeface="Times New Roman" panose="02020603050405020304" pitchFamily="18" charset="0"/>
                        <a:ea typeface="宋体" panose="02010600030101010101" pitchFamily="2" charset="-122"/>
                      </a:endParaRPr>
                    </a:p>
                  </a:txBody>
                  <a:tcPr marL="60277" marR="60277" marT="0" marB="0" anchor="ctr"/>
                </a:tc>
                <a:tc rowSpan="4">
                  <a:txBody>
                    <a:bodyPr/>
                    <a:lstStyle/>
                    <a:p>
                      <a:pPr algn="just">
                        <a:spcAft>
                          <a:spcPts val="0"/>
                        </a:spcAft>
                      </a:pPr>
                      <a:r>
                        <a:rPr lang="zh-CN" sz="1400" b="1" kern="0" dirty="0">
                          <a:solidFill>
                            <a:schemeClr val="accent2"/>
                          </a:solidFill>
                          <a:effectLst/>
                        </a:rPr>
                        <a:t>包括生活技能、职业技术、地方经济技术等课程。</a:t>
                      </a:r>
                      <a:endParaRPr lang="zh-CN" sz="1400" b="1" kern="100" dirty="0">
                        <a:solidFill>
                          <a:schemeClr val="accent2"/>
                        </a:solidFill>
                        <a:effectLst/>
                        <a:latin typeface="Times New Roman" panose="02020603050405020304" pitchFamily="18" charset="0"/>
                        <a:ea typeface="宋体" panose="02010600030101010101" pitchFamily="2" charset="-122"/>
                      </a:endParaRPr>
                    </a:p>
                  </a:txBody>
                  <a:tcPr marL="60277" marR="60277" marT="0" marB="0" anchor="ctr"/>
                </a:tc>
                <a:tc vMerge="1">
                  <a:txBody>
                    <a:bodyPr/>
                    <a:lstStyle/>
                    <a:p>
                      <a:endParaRPr lang="zh-CN" altLang="en-US"/>
                    </a:p>
                  </a:txBody>
                  <a:tcPr/>
                </a:tc>
              </a:tr>
              <a:tr h="288029">
                <a:tc rowSpan="4">
                  <a:txBody>
                    <a:bodyPr/>
                    <a:lstStyle/>
                    <a:p>
                      <a:pPr algn="ctr">
                        <a:lnSpc>
                          <a:spcPct val="125000"/>
                        </a:lnSpc>
                        <a:spcAft>
                          <a:spcPts val="0"/>
                        </a:spcAft>
                      </a:pPr>
                      <a:r>
                        <a:rPr lang="zh-CN" sz="1400" kern="0" dirty="0">
                          <a:effectLst/>
                        </a:rPr>
                        <a:t>科 学</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320030">
                <a:tc vMerge="1">
                  <a:txBody>
                    <a:bodyPr/>
                    <a:lstStyle/>
                    <a:p>
                      <a:endParaRPr lang="zh-CN" altLang="en-US"/>
                    </a:p>
                  </a:txBody>
                  <a:tcPr/>
                </a:tc>
                <a:tc>
                  <a:txBody>
                    <a:bodyPr/>
                    <a:lstStyle/>
                    <a:p>
                      <a:pPr algn="ctr">
                        <a:lnSpc>
                          <a:spcPct val="150000"/>
                        </a:lnSpc>
                        <a:spcAft>
                          <a:spcPts val="0"/>
                        </a:spcAft>
                      </a:pPr>
                      <a:r>
                        <a:rPr lang="zh-CN" sz="1400" kern="0">
                          <a:effectLst/>
                        </a:rPr>
                        <a:t>物 理</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en-US" sz="1400" kern="0" dirty="0">
                          <a:effectLst/>
                        </a:rPr>
                        <a:t>6</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320030">
                <a:tc vMerge="1">
                  <a:txBody>
                    <a:bodyPr/>
                    <a:lstStyle/>
                    <a:p>
                      <a:endParaRPr lang="zh-CN" altLang="en-US"/>
                    </a:p>
                  </a:txBody>
                  <a:tcPr/>
                </a:tc>
                <a:tc>
                  <a:txBody>
                    <a:bodyPr/>
                    <a:lstStyle/>
                    <a:p>
                      <a:pPr algn="ctr">
                        <a:lnSpc>
                          <a:spcPct val="150000"/>
                        </a:lnSpc>
                        <a:spcAft>
                          <a:spcPts val="0"/>
                        </a:spcAft>
                      </a:pPr>
                      <a:r>
                        <a:rPr lang="zh-CN" sz="1400" kern="0">
                          <a:effectLst/>
                        </a:rPr>
                        <a:t>化 学</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en-US" sz="1400" kern="0" dirty="0">
                          <a:effectLst/>
                        </a:rPr>
                        <a:t>6</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320030">
                <a:tc vMerge="1">
                  <a:txBody>
                    <a:bodyPr/>
                    <a:lstStyle/>
                    <a:p>
                      <a:endParaRPr lang="zh-CN" altLang="en-US"/>
                    </a:p>
                  </a:txBody>
                  <a:tcPr/>
                </a:tc>
                <a:tc>
                  <a:txBody>
                    <a:bodyPr/>
                    <a:lstStyle/>
                    <a:p>
                      <a:pPr algn="ctr">
                        <a:lnSpc>
                          <a:spcPct val="150000"/>
                        </a:lnSpc>
                        <a:spcAft>
                          <a:spcPts val="0"/>
                        </a:spcAft>
                      </a:pPr>
                      <a:r>
                        <a:rPr lang="zh-CN" sz="1400" kern="0">
                          <a:effectLst/>
                        </a:rPr>
                        <a:t>生 物</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en-US" sz="1400" kern="0">
                          <a:effectLst/>
                        </a:rPr>
                        <a:t>6</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rowSpan="3">
                  <a:txBody>
                    <a:bodyPr/>
                    <a:lstStyle/>
                    <a:p>
                      <a:pPr algn="ctr">
                        <a:lnSpc>
                          <a:spcPct val="150000"/>
                        </a:lnSpc>
                        <a:spcAft>
                          <a:spcPts val="0"/>
                        </a:spcAft>
                      </a:pPr>
                      <a:r>
                        <a:rPr lang="zh-CN" sz="1400" b="1" kern="0" dirty="0">
                          <a:solidFill>
                            <a:schemeClr val="accent2"/>
                          </a:solidFill>
                          <a:effectLst/>
                        </a:rPr>
                        <a:t>兴趣</a:t>
                      </a:r>
                      <a:endParaRPr lang="zh-CN" sz="1400" b="1" kern="100" dirty="0">
                        <a:solidFill>
                          <a:schemeClr val="accent2"/>
                        </a:solidFill>
                        <a:effectLst/>
                      </a:endParaRPr>
                    </a:p>
                    <a:p>
                      <a:pPr algn="ctr">
                        <a:lnSpc>
                          <a:spcPct val="150000"/>
                        </a:lnSpc>
                        <a:spcAft>
                          <a:spcPts val="0"/>
                        </a:spcAft>
                      </a:pPr>
                      <a:r>
                        <a:rPr lang="zh-CN" sz="1400" b="1" kern="0" dirty="0">
                          <a:solidFill>
                            <a:schemeClr val="accent2"/>
                          </a:solidFill>
                          <a:effectLst/>
                        </a:rPr>
                        <a:t>特长类</a:t>
                      </a:r>
                      <a:endParaRPr lang="zh-CN" sz="1400" b="1" kern="100" dirty="0">
                        <a:solidFill>
                          <a:schemeClr val="accent2"/>
                        </a:solidFill>
                        <a:effectLst/>
                        <a:latin typeface="Times New Roman" panose="02020603050405020304" pitchFamily="18" charset="0"/>
                        <a:ea typeface="宋体" panose="02010600030101010101" pitchFamily="2" charset="-122"/>
                      </a:endParaRPr>
                    </a:p>
                  </a:txBody>
                  <a:tcPr marL="60277" marR="60277" marT="0" marB="0" anchor="ctr"/>
                </a:tc>
                <a:tc rowSpan="3">
                  <a:txBody>
                    <a:bodyPr/>
                    <a:lstStyle/>
                    <a:p>
                      <a:pPr algn="just">
                        <a:spcAft>
                          <a:spcPts val="0"/>
                        </a:spcAft>
                      </a:pPr>
                      <a:r>
                        <a:rPr lang="zh-CN" sz="1400" b="1" kern="0" dirty="0">
                          <a:solidFill>
                            <a:schemeClr val="accent2"/>
                          </a:solidFill>
                          <a:effectLst/>
                        </a:rPr>
                        <a:t>包括体育、艺术、健康教育、休闲生活、知识应用等课程。</a:t>
                      </a:r>
                      <a:endParaRPr lang="zh-CN" sz="1400" b="1" kern="100" dirty="0">
                        <a:solidFill>
                          <a:schemeClr val="accent2"/>
                        </a:solidFill>
                        <a:effectLst/>
                        <a:latin typeface="Times New Roman" panose="02020603050405020304" pitchFamily="18" charset="0"/>
                        <a:ea typeface="宋体" panose="02010600030101010101" pitchFamily="2" charset="-122"/>
                      </a:endParaRPr>
                    </a:p>
                  </a:txBody>
                  <a:tcPr marL="60277" marR="60277" marT="0" marB="0" anchor="ctr"/>
                </a:tc>
                <a:tc vMerge="1">
                  <a:txBody>
                    <a:bodyPr/>
                    <a:lstStyle/>
                    <a:p>
                      <a:endParaRPr lang="zh-CN" altLang="en-US"/>
                    </a:p>
                  </a:txBody>
                  <a:tcPr/>
                </a:tc>
              </a:tr>
              <a:tr h="320030">
                <a:tc rowSpan="2">
                  <a:txBody>
                    <a:bodyPr/>
                    <a:lstStyle/>
                    <a:p>
                      <a:pPr algn="ctr">
                        <a:lnSpc>
                          <a:spcPct val="150000"/>
                        </a:lnSpc>
                        <a:spcAft>
                          <a:spcPts val="0"/>
                        </a:spcAft>
                      </a:pPr>
                      <a:r>
                        <a:rPr lang="zh-CN" sz="1400" kern="0" dirty="0">
                          <a:effectLst/>
                        </a:rPr>
                        <a:t>技 术</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zh-CN" sz="1400" kern="0">
                          <a:effectLst/>
                        </a:rPr>
                        <a:t>信息技术</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en-US" sz="1400" kern="0" dirty="0">
                          <a:effectLst/>
                        </a:rPr>
                        <a:t>4</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320030">
                <a:tc vMerge="1">
                  <a:txBody>
                    <a:bodyPr/>
                    <a:lstStyle/>
                    <a:p>
                      <a:endParaRPr lang="zh-CN" altLang="en-US"/>
                    </a:p>
                  </a:txBody>
                  <a:tcPr/>
                </a:tc>
                <a:tc>
                  <a:txBody>
                    <a:bodyPr/>
                    <a:lstStyle/>
                    <a:p>
                      <a:pPr algn="ctr">
                        <a:lnSpc>
                          <a:spcPct val="150000"/>
                        </a:lnSpc>
                        <a:spcAft>
                          <a:spcPts val="0"/>
                        </a:spcAft>
                      </a:pPr>
                      <a:r>
                        <a:rPr lang="zh-CN" sz="1400" kern="0">
                          <a:effectLst/>
                        </a:rPr>
                        <a:t>通用技术</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en-US" sz="1400" kern="0" dirty="0">
                          <a:effectLst/>
                        </a:rPr>
                        <a:t>4</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961673">
                <a:tc>
                  <a:txBody>
                    <a:bodyPr/>
                    <a:lstStyle/>
                    <a:p>
                      <a:pPr algn="ctr">
                        <a:lnSpc>
                          <a:spcPct val="150000"/>
                        </a:lnSpc>
                        <a:spcAft>
                          <a:spcPts val="0"/>
                        </a:spcAft>
                      </a:pPr>
                      <a:r>
                        <a:rPr lang="zh-CN" sz="1400" kern="0">
                          <a:effectLst/>
                        </a:rPr>
                        <a:t>艺 术</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zh-CN" sz="1400" kern="0">
                          <a:effectLst/>
                        </a:rPr>
                        <a:t>艺术或</a:t>
                      </a:r>
                      <a:endParaRPr lang="zh-CN" sz="1400" kern="100">
                        <a:effectLst/>
                      </a:endParaRPr>
                    </a:p>
                    <a:p>
                      <a:pPr algn="ctr">
                        <a:lnSpc>
                          <a:spcPct val="150000"/>
                        </a:lnSpc>
                        <a:spcAft>
                          <a:spcPts val="0"/>
                        </a:spcAft>
                      </a:pPr>
                      <a:r>
                        <a:rPr lang="zh-CN" sz="1400" kern="0">
                          <a:effectLst/>
                        </a:rPr>
                        <a:t>音乐、美术</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en-US" sz="1400" kern="0">
                          <a:effectLst/>
                        </a:rPr>
                        <a:t>6</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rowSpan="2">
                  <a:txBody>
                    <a:bodyPr/>
                    <a:lstStyle/>
                    <a:p>
                      <a:pPr algn="ctr">
                        <a:lnSpc>
                          <a:spcPct val="150000"/>
                        </a:lnSpc>
                        <a:spcAft>
                          <a:spcPts val="0"/>
                        </a:spcAft>
                      </a:pPr>
                      <a:r>
                        <a:rPr lang="zh-CN" sz="1400" b="1" kern="0">
                          <a:solidFill>
                            <a:schemeClr val="accent2"/>
                          </a:solidFill>
                          <a:effectLst/>
                        </a:rPr>
                        <a:t>社会</a:t>
                      </a:r>
                      <a:endParaRPr lang="zh-CN" sz="1400" b="1" kern="100">
                        <a:solidFill>
                          <a:schemeClr val="accent2"/>
                        </a:solidFill>
                        <a:effectLst/>
                      </a:endParaRPr>
                    </a:p>
                    <a:p>
                      <a:pPr algn="ctr">
                        <a:lnSpc>
                          <a:spcPct val="125000"/>
                        </a:lnSpc>
                        <a:spcAft>
                          <a:spcPts val="0"/>
                        </a:spcAft>
                      </a:pPr>
                      <a:r>
                        <a:rPr lang="zh-CN" sz="1400" b="1" kern="0">
                          <a:solidFill>
                            <a:schemeClr val="accent2"/>
                          </a:solidFill>
                          <a:effectLst/>
                        </a:rPr>
                        <a:t>实践类</a:t>
                      </a:r>
                      <a:endParaRPr lang="zh-CN" sz="1400" b="1" kern="100">
                        <a:solidFill>
                          <a:schemeClr val="accent2"/>
                        </a:solidFill>
                        <a:effectLst/>
                        <a:latin typeface="Times New Roman" panose="02020603050405020304" pitchFamily="18" charset="0"/>
                        <a:ea typeface="宋体" panose="02010600030101010101" pitchFamily="2" charset="-122"/>
                      </a:endParaRPr>
                    </a:p>
                  </a:txBody>
                  <a:tcPr marL="60277" marR="60277" marT="0" marB="0" anchor="ctr"/>
                </a:tc>
                <a:tc rowSpan="2">
                  <a:txBody>
                    <a:bodyPr/>
                    <a:lstStyle/>
                    <a:p>
                      <a:pPr algn="just">
                        <a:spcAft>
                          <a:spcPts val="0"/>
                        </a:spcAft>
                      </a:pPr>
                      <a:r>
                        <a:rPr lang="zh-CN" sz="1400" b="1" kern="0" dirty="0">
                          <a:solidFill>
                            <a:schemeClr val="accent2"/>
                          </a:solidFill>
                          <a:effectLst/>
                        </a:rPr>
                        <a:t>包括调查探究活动、社会实践活动、校园文化活动等课程。</a:t>
                      </a:r>
                      <a:endParaRPr lang="zh-CN" sz="1400" b="1" kern="100" dirty="0">
                        <a:solidFill>
                          <a:schemeClr val="accent2"/>
                        </a:solidFill>
                        <a:effectLst/>
                        <a:latin typeface="Times New Roman" panose="02020603050405020304" pitchFamily="18" charset="0"/>
                        <a:ea typeface="宋体" panose="02010600030101010101" pitchFamily="2" charset="-122"/>
                      </a:endParaRPr>
                    </a:p>
                  </a:txBody>
                  <a:tcPr marL="60277" marR="60277" marT="0" marB="0" anchor="ctr"/>
                </a:tc>
                <a:tc vMerge="1">
                  <a:txBody>
                    <a:bodyPr/>
                    <a:lstStyle/>
                    <a:p>
                      <a:endParaRPr lang="zh-CN" altLang="en-US"/>
                    </a:p>
                  </a:txBody>
                  <a:tcPr/>
                </a:tc>
              </a:tr>
              <a:tr h="640060">
                <a:tc>
                  <a:txBody>
                    <a:bodyPr/>
                    <a:lstStyle/>
                    <a:p>
                      <a:pPr algn="ctr">
                        <a:lnSpc>
                          <a:spcPct val="150000"/>
                        </a:lnSpc>
                        <a:spcAft>
                          <a:spcPts val="0"/>
                        </a:spcAft>
                      </a:pPr>
                      <a:r>
                        <a:rPr lang="zh-CN" sz="1400" kern="0">
                          <a:effectLst/>
                        </a:rPr>
                        <a:t>体育</a:t>
                      </a:r>
                      <a:endParaRPr lang="zh-CN" sz="1400" kern="100">
                        <a:effectLst/>
                      </a:endParaRPr>
                    </a:p>
                    <a:p>
                      <a:pPr algn="ctr">
                        <a:lnSpc>
                          <a:spcPct val="150000"/>
                        </a:lnSpc>
                        <a:spcAft>
                          <a:spcPts val="0"/>
                        </a:spcAft>
                      </a:pPr>
                      <a:r>
                        <a:rPr lang="zh-CN" sz="1400" kern="0">
                          <a:effectLst/>
                        </a:rPr>
                        <a:t>与健康</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spcAft>
                          <a:spcPts val="0"/>
                        </a:spcAft>
                      </a:pPr>
                      <a:r>
                        <a:rPr lang="zh-CN" sz="1400" kern="0">
                          <a:effectLst/>
                        </a:rPr>
                        <a:t>体育</a:t>
                      </a:r>
                      <a:endParaRPr lang="zh-CN" sz="1400" kern="100">
                        <a:effectLst/>
                      </a:endParaRPr>
                    </a:p>
                    <a:p>
                      <a:pPr algn="ctr">
                        <a:spcAft>
                          <a:spcPts val="0"/>
                        </a:spcAft>
                      </a:pPr>
                      <a:r>
                        <a:rPr lang="zh-CN" sz="1400" kern="0">
                          <a:effectLst/>
                        </a:rPr>
                        <a:t>与健康</a:t>
                      </a:r>
                      <a:endParaRPr lang="zh-CN" sz="1400" kern="100">
                        <a:effectLst/>
                        <a:latin typeface="Times New Roman" panose="02020603050405020304" pitchFamily="18" charset="0"/>
                        <a:ea typeface="宋体" panose="02010600030101010101" pitchFamily="2" charset="-122"/>
                      </a:endParaRPr>
                    </a:p>
                  </a:txBody>
                  <a:tcPr marL="60277" marR="60277" marT="0" marB="0" anchor="ctr"/>
                </a:tc>
                <a:tc>
                  <a:txBody>
                    <a:bodyPr/>
                    <a:lstStyle/>
                    <a:p>
                      <a:pPr algn="ctr">
                        <a:lnSpc>
                          <a:spcPct val="150000"/>
                        </a:lnSpc>
                        <a:spcAft>
                          <a:spcPts val="0"/>
                        </a:spcAft>
                      </a:pPr>
                      <a:r>
                        <a:rPr lang="en-US" sz="1400" kern="0" dirty="0">
                          <a:effectLst/>
                        </a:rPr>
                        <a:t>12</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426707">
                <a:tc gridSpan="2">
                  <a:txBody>
                    <a:bodyPr/>
                    <a:lstStyle/>
                    <a:p>
                      <a:pPr algn="ctr">
                        <a:lnSpc>
                          <a:spcPct val="150000"/>
                        </a:lnSpc>
                        <a:spcAft>
                          <a:spcPts val="0"/>
                        </a:spcAft>
                      </a:pPr>
                      <a:r>
                        <a:rPr lang="zh-CN" sz="1400" kern="0" dirty="0">
                          <a:effectLst/>
                        </a:rPr>
                        <a:t>专题教育</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hMerge="1">
                  <a:txBody>
                    <a:bodyPr/>
                    <a:lstStyle/>
                    <a:p>
                      <a:endParaRPr lang="zh-CN" altLang="en-US"/>
                    </a:p>
                  </a:txBody>
                  <a:tcPr/>
                </a:tc>
                <a:tc>
                  <a:txBody>
                    <a:bodyPr/>
                    <a:lstStyle/>
                    <a:p>
                      <a:pPr algn="ctr">
                        <a:lnSpc>
                          <a:spcPct val="150000"/>
                        </a:lnSpc>
                        <a:spcAft>
                          <a:spcPts val="0"/>
                        </a:spcAft>
                      </a:pPr>
                      <a:r>
                        <a:rPr lang="en-US" sz="1400" kern="0" dirty="0">
                          <a:effectLst/>
                        </a:rPr>
                        <a:t>2</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gridSpan="3">
                  <a:txBody>
                    <a:bodyPr/>
                    <a:lstStyle/>
                    <a:p>
                      <a:pPr algn="just">
                        <a:spcAft>
                          <a:spcPts val="0"/>
                        </a:spcAft>
                      </a:pPr>
                      <a:r>
                        <a:rPr lang="zh-CN" sz="1400" kern="0" dirty="0">
                          <a:effectLst/>
                        </a:rPr>
                        <a:t>主要包括国家有关部门和教育部规定普通高中必须组织开展的各类教育内容。</a:t>
                      </a:r>
                      <a:endParaRPr lang="zh-CN" sz="1400" kern="100" dirty="0">
                        <a:effectLst/>
                        <a:latin typeface="Times New Roman" panose="02020603050405020304" pitchFamily="18" charset="0"/>
                        <a:ea typeface="宋体" panose="02010600030101010101" pitchFamily="2" charset="-122"/>
                      </a:endParaRPr>
                    </a:p>
                  </a:txBody>
                  <a:tcPr marL="60277" marR="60277" marT="0" marB="0" anchor="ctr"/>
                </a:tc>
                <a:tc hMerge="1">
                  <a:txBody>
                    <a:bodyPr/>
                    <a:lstStyle/>
                    <a:p>
                      <a:endParaRPr lang="zh-CN" altLang="en-US"/>
                    </a:p>
                  </a:txBody>
                  <a:tcPr/>
                </a:tc>
                <a:tc hMerge="1">
                  <a:txBody>
                    <a:bodyPr/>
                    <a:lstStyle/>
                    <a:p>
                      <a:endParaRPr lang="zh-CN" altLang="en-US"/>
                    </a:p>
                  </a:txBody>
                  <a:tcPr/>
                </a:tc>
              </a:tr>
            </a:tbl>
          </a:graphicData>
        </a:graphic>
      </p:graphicFrame>
      <p:sp>
        <p:nvSpPr>
          <p:cNvPr id="18514" name="Rectangle 1"/>
          <p:cNvSpPr>
            <a:spLocks noChangeArrowheads="1"/>
          </p:cNvSpPr>
          <p:nvPr/>
        </p:nvSpPr>
        <p:spPr bwMode="auto">
          <a:xfrm>
            <a:off x="288925" y="0"/>
            <a:ext cx="8458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en-US" altLang="zh-CN" sz="2400">
                <a:latin typeface="Times New Roman" panose="02020603050405020304" pitchFamily="18" charset="0"/>
                <a:cs typeface="Times New Roman" panose="02020603050405020304" pitchFamily="18" charset="0"/>
              </a:rPr>
              <a:t>2012</a:t>
            </a:r>
            <a:r>
              <a:rPr lang="zh-CN" altLang="en-US" sz="2400">
                <a:latin typeface="Times New Roman" panose="02020603050405020304" pitchFamily="18" charset="0"/>
                <a:cs typeface="Times New Roman" panose="02020603050405020304" pitchFamily="18" charset="0"/>
              </a:rPr>
              <a:t>年浙江省深化普通高中课改后调整的课程与学分结构表</a:t>
            </a:r>
            <a:endParaRPr lang="zh-CN" altLang="en-US"/>
          </a:p>
        </p:txBody>
      </p:sp>
    </p:spTree>
    <p:extLst>
      <p:ext uri="{BB962C8B-B14F-4D97-AF65-F5344CB8AC3E}">
        <p14:creationId xmlns:p14="http://schemas.microsoft.com/office/powerpoint/2010/main" val="3494317452"/>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27B980EA-575C-4F09-B1EA-C3E39313FA38}" type="slidenum">
              <a:rPr lang="ar-SA" altLang="en-US" smtClean="0"/>
              <a:pPr/>
              <a:t>7</a:t>
            </a:fld>
            <a:endParaRPr lang="en-US" altLang="en-US"/>
          </a:p>
        </p:txBody>
      </p:sp>
      <p:pic>
        <p:nvPicPr>
          <p:cNvPr id="3" name="图片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34" y="2388242"/>
            <a:ext cx="8027806" cy="890243"/>
          </a:xfrm>
          <a:prstGeom prst="rect">
            <a:avLst/>
          </a:prstGeom>
        </p:spPr>
      </p:pic>
    </p:spTree>
    <p:extLst>
      <p:ext uri="{BB962C8B-B14F-4D97-AF65-F5344CB8AC3E}">
        <p14:creationId xmlns:p14="http://schemas.microsoft.com/office/powerpoint/2010/main" val="4231571915"/>
      </p:ext>
    </p:extLst>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27B980EA-575C-4F09-B1EA-C3E39313FA38}" type="slidenum">
              <a:rPr lang="ar-SA" altLang="en-US" smtClean="0"/>
              <a:pPr/>
              <a:t>8</a:t>
            </a:fld>
            <a:endParaRPr lang="en-US" altLang="en-US"/>
          </a:p>
        </p:txBody>
      </p:sp>
      <p:graphicFrame>
        <p:nvGraphicFramePr>
          <p:cNvPr id="3" name="表格 2"/>
          <p:cNvGraphicFramePr>
            <a:graphicFrameLocks noGrp="1"/>
          </p:cNvGraphicFramePr>
          <p:nvPr/>
        </p:nvGraphicFramePr>
        <p:xfrm>
          <a:off x="283334" y="616359"/>
          <a:ext cx="8654603" cy="6341101"/>
        </p:xfrm>
        <a:graphic>
          <a:graphicData uri="http://schemas.openxmlformats.org/drawingml/2006/table">
            <a:tbl>
              <a:tblPr/>
              <a:tblGrid>
                <a:gridCol w="971712"/>
                <a:gridCol w="3130499"/>
                <a:gridCol w="4552392"/>
              </a:tblGrid>
              <a:tr h="289286">
                <a:tc>
                  <a:txBody>
                    <a:bodyPr/>
                    <a:lstStyle/>
                    <a:p>
                      <a:pPr algn="ctr">
                        <a:lnSpc>
                          <a:spcPts val="2000"/>
                        </a:lnSpc>
                        <a:spcAft>
                          <a:spcPts val="0"/>
                        </a:spcAft>
                      </a:pPr>
                      <a:r>
                        <a:rPr lang="zh-CN" altLang="en-US" sz="1600" b="1" dirty="0">
                          <a:solidFill>
                            <a:srgbClr val="333333"/>
                          </a:solidFill>
                          <a:effectLst/>
                          <a:latin typeface="仿宋_GB2312"/>
                          <a:ea typeface="宋体" panose="02010600030101010101" pitchFamily="2" charset="-122"/>
                        </a:rPr>
                        <a:t>学科</a:t>
                      </a:r>
                      <a:endParaRPr lang="zh-CN" altLang="en-US" sz="1600" b="1"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000"/>
                        </a:lnSpc>
                        <a:spcAft>
                          <a:spcPts val="0"/>
                        </a:spcAft>
                      </a:pPr>
                      <a:r>
                        <a:rPr lang="zh-CN" altLang="en-US" sz="1600" b="1" dirty="0">
                          <a:solidFill>
                            <a:srgbClr val="333333"/>
                          </a:solidFill>
                          <a:effectLst/>
                          <a:latin typeface="仿宋_GB2312"/>
                          <a:ea typeface="宋体" panose="02010600030101010101" pitchFamily="2" charset="-122"/>
                        </a:rPr>
                        <a:t>必修模块</a:t>
                      </a:r>
                      <a:endParaRPr lang="zh-CN" altLang="en-US" sz="1600" b="1"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000"/>
                        </a:lnSpc>
                        <a:spcAft>
                          <a:spcPts val="0"/>
                        </a:spcAft>
                      </a:pPr>
                      <a:r>
                        <a:rPr lang="zh-CN" altLang="en-US" sz="1600" b="1" dirty="0">
                          <a:solidFill>
                            <a:srgbClr val="333333"/>
                          </a:solidFill>
                          <a:effectLst/>
                          <a:latin typeface="仿宋_GB2312"/>
                          <a:ea typeface="宋体" panose="02010600030101010101" pitchFamily="2" charset="-122"/>
                        </a:rPr>
                        <a:t>限定性选修模块</a:t>
                      </a:r>
                      <a:endParaRPr lang="zh-CN" altLang="en-US" sz="1600" b="1"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8574">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语文</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必修</a:t>
                      </a:r>
                      <a:r>
                        <a:rPr lang="en-US" altLang="zh-CN" sz="1400" dirty="0">
                          <a:solidFill>
                            <a:srgbClr val="333333"/>
                          </a:solidFill>
                          <a:effectLst/>
                          <a:latin typeface="仿宋_GB2312"/>
                          <a:ea typeface="宋体" panose="02010600030101010101" pitchFamily="2" charset="-122"/>
                        </a:rPr>
                        <a:t>1</a:t>
                      </a:r>
                      <a:r>
                        <a:rPr lang="zh-CN" altLang="en-US" sz="1400" dirty="0">
                          <a:solidFill>
                            <a:srgbClr val="333333"/>
                          </a:solidFill>
                          <a:effectLst/>
                          <a:latin typeface="仿宋_GB2312"/>
                          <a:ea typeface="宋体" panose="02010600030101010101" pitchFamily="2" charset="-122"/>
                        </a:rPr>
                        <a:t>、必修</a:t>
                      </a:r>
                      <a:r>
                        <a:rPr lang="en-US" altLang="zh-CN" sz="1400" dirty="0">
                          <a:solidFill>
                            <a:srgbClr val="333333"/>
                          </a:solidFill>
                          <a:effectLst/>
                          <a:latin typeface="仿宋_GB2312"/>
                          <a:ea typeface="宋体" panose="02010600030101010101" pitchFamily="2" charset="-122"/>
                        </a:rPr>
                        <a:t>2</a:t>
                      </a:r>
                      <a:r>
                        <a:rPr lang="zh-CN" altLang="en-US" sz="1400" dirty="0">
                          <a:solidFill>
                            <a:srgbClr val="333333"/>
                          </a:solidFill>
                          <a:effectLst/>
                          <a:latin typeface="仿宋_GB2312"/>
                          <a:ea typeface="宋体" panose="02010600030101010101" pitchFamily="2" charset="-122"/>
                        </a:rPr>
                        <a:t>、必修</a:t>
                      </a:r>
                      <a:r>
                        <a:rPr lang="en-US" altLang="zh-CN" sz="1400" dirty="0">
                          <a:solidFill>
                            <a:srgbClr val="333333"/>
                          </a:solidFill>
                          <a:effectLst/>
                          <a:latin typeface="仿宋_GB2312"/>
                          <a:ea typeface="宋体" panose="02010600030101010101" pitchFamily="2" charset="-122"/>
                        </a:rPr>
                        <a:t>3</a:t>
                      </a:r>
                      <a:r>
                        <a:rPr lang="zh-CN" altLang="en-US" sz="1400" dirty="0">
                          <a:solidFill>
                            <a:srgbClr val="333333"/>
                          </a:solidFill>
                          <a:effectLst/>
                          <a:latin typeface="仿宋_GB2312"/>
                          <a:ea typeface="宋体" panose="02010600030101010101" pitchFamily="2" charset="-122"/>
                        </a:rPr>
                        <a:t>、必修</a:t>
                      </a:r>
                      <a:r>
                        <a:rPr lang="en-US" altLang="zh-CN" sz="1400" dirty="0">
                          <a:solidFill>
                            <a:srgbClr val="333333"/>
                          </a:solidFill>
                          <a:effectLst/>
                          <a:latin typeface="仿宋_GB2312"/>
                          <a:ea typeface="宋体" panose="02010600030101010101" pitchFamily="2" charset="-122"/>
                        </a:rPr>
                        <a:t>4</a:t>
                      </a:r>
                      <a:r>
                        <a:rPr lang="zh-CN" altLang="en-US" sz="1400" dirty="0">
                          <a:solidFill>
                            <a:srgbClr val="333333"/>
                          </a:solidFill>
                          <a:effectLst/>
                          <a:latin typeface="仿宋_GB2312"/>
                          <a:ea typeface="宋体" panose="02010600030101010101" pitchFamily="2" charset="-122"/>
                        </a:rPr>
                        <a:t>、必修</a:t>
                      </a:r>
                      <a:r>
                        <a:rPr lang="en-US" altLang="zh-CN" sz="1400" dirty="0">
                          <a:solidFill>
                            <a:srgbClr val="333333"/>
                          </a:solidFill>
                          <a:effectLst/>
                          <a:latin typeface="仿宋_GB2312"/>
                          <a:ea typeface="宋体" panose="02010600030101010101" pitchFamily="2" charset="-122"/>
                        </a:rPr>
                        <a:t>5</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文学作品（包括</a:t>
                      </a:r>
                      <a:r>
                        <a:rPr lang="en-US" altLang="zh-CN" sz="1400" dirty="0">
                          <a:solidFill>
                            <a:srgbClr val="333333"/>
                          </a:solidFill>
                          <a:effectLst/>
                          <a:latin typeface="仿宋_GB2312"/>
                          <a:ea typeface="宋体" panose="02010600030101010101" pitchFamily="2" charset="-122"/>
                        </a:rPr>
                        <a:t>《</a:t>
                      </a:r>
                      <a:r>
                        <a:rPr lang="zh-CN" altLang="en-US" sz="1400" dirty="0">
                          <a:solidFill>
                            <a:srgbClr val="333333"/>
                          </a:solidFill>
                          <a:effectLst/>
                          <a:latin typeface="仿宋_GB2312"/>
                          <a:ea typeface="宋体" panose="02010600030101010101" pitchFamily="2" charset="-122"/>
                        </a:rPr>
                        <a:t>外国小说欣赏</a:t>
                      </a:r>
                      <a:r>
                        <a:rPr lang="en-US" altLang="zh-CN" sz="1400" dirty="0">
                          <a:solidFill>
                            <a:srgbClr val="333333"/>
                          </a:solidFill>
                          <a:effectLst/>
                          <a:latin typeface="仿宋_GB2312"/>
                          <a:ea typeface="宋体" panose="02010600030101010101" pitchFamily="2" charset="-122"/>
                        </a:rPr>
                        <a:t>》</a:t>
                      </a:r>
                      <a:r>
                        <a:rPr lang="zh-CN" altLang="en-US" sz="1400" dirty="0">
                          <a:solidFill>
                            <a:srgbClr val="333333"/>
                          </a:solidFill>
                          <a:effectLst/>
                          <a:latin typeface="仿宋_GB2312"/>
                          <a:ea typeface="宋体" panose="02010600030101010101" pitchFamily="2" charset="-122"/>
                        </a:rPr>
                        <a:t>）</a:t>
                      </a:r>
                      <a:endParaRPr lang="zh-CN" altLang="en-US" sz="1400" dirty="0">
                        <a:solidFill>
                          <a:srgbClr val="333333"/>
                        </a:solidFill>
                        <a:effectLst/>
                        <a:latin typeface="宋体" panose="02010600030101010101" pitchFamily="2" charset="-122"/>
                        <a:ea typeface="宋体" panose="02010600030101010101" pitchFamily="2" charset="-122"/>
                      </a:endParaRPr>
                    </a:p>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传统文化经典（包括</a:t>
                      </a:r>
                      <a:r>
                        <a:rPr lang="en-US" altLang="zh-CN" sz="1400" dirty="0">
                          <a:solidFill>
                            <a:srgbClr val="333333"/>
                          </a:solidFill>
                          <a:effectLst/>
                          <a:latin typeface="仿宋_GB2312"/>
                          <a:ea typeface="宋体" panose="02010600030101010101" pitchFamily="2" charset="-122"/>
                        </a:rPr>
                        <a:t>《&lt;</a:t>
                      </a:r>
                      <a:r>
                        <a:rPr lang="zh-CN" altLang="en-US" sz="1400" dirty="0">
                          <a:solidFill>
                            <a:srgbClr val="333333"/>
                          </a:solidFill>
                          <a:effectLst/>
                          <a:latin typeface="仿宋_GB2312"/>
                          <a:ea typeface="宋体" panose="02010600030101010101" pitchFamily="2" charset="-122"/>
                        </a:rPr>
                        <a:t>论语</a:t>
                      </a:r>
                      <a:r>
                        <a:rPr lang="en-US" altLang="zh-CN" sz="1400" dirty="0">
                          <a:solidFill>
                            <a:srgbClr val="333333"/>
                          </a:solidFill>
                          <a:effectLst/>
                          <a:latin typeface="仿宋_GB2312"/>
                          <a:ea typeface="宋体" panose="02010600030101010101" pitchFamily="2" charset="-122"/>
                        </a:rPr>
                        <a:t>&gt;</a:t>
                      </a:r>
                      <a:r>
                        <a:rPr lang="zh-CN" altLang="en-US" sz="1400" dirty="0">
                          <a:solidFill>
                            <a:srgbClr val="333333"/>
                          </a:solidFill>
                          <a:effectLst/>
                          <a:latin typeface="仿宋_GB2312"/>
                          <a:ea typeface="宋体" panose="02010600030101010101" pitchFamily="2" charset="-122"/>
                        </a:rPr>
                        <a:t>选读</a:t>
                      </a:r>
                      <a:r>
                        <a:rPr lang="en-US" altLang="zh-CN" sz="1400" dirty="0">
                          <a:solidFill>
                            <a:srgbClr val="333333"/>
                          </a:solidFill>
                          <a:effectLst/>
                          <a:latin typeface="仿宋_GB2312"/>
                          <a:ea typeface="宋体" panose="02010600030101010101" pitchFamily="2" charset="-122"/>
                        </a:rPr>
                        <a:t>》</a:t>
                      </a:r>
                      <a:r>
                        <a:rPr lang="zh-CN" altLang="en-US" sz="1400" dirty="0">
                          <a:solidFill>
                            <a:srgbClr val="333333"/>
                          </a:solidFill>
                          <a:effectLst/>
                          <a:latin typeface="仿宋_GB2312"/>
                          <a:ea typeface="宋体" panose="02010600030101010101" pitchFamily="2" charset="-122"/>
                        </a:rPr>
                        <a:t>）</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8574">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数学</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必修</a:t>
                      </a:r>
                      <a:r>
                        <a:rPr lang="en-US" altLang="zh-CN" sz="1400" dirty="0">
                          <a:solidFill>
                            <a:srgbClr val="333333"/>
                          </a:solidFill>
                          <a:effectLst/>
                          <a:latin typeface="仿宋_GB2312"/>
                          <a:ea typeface="宋体" panose="02010600030101010101" pitchFamily="2" charset="-122"/>
                        </a:rPr>
                        <a:t>1</a:t>
                      </a:r>
                      <a:r>
                        <a:rPr lang="zh-CN" altLang="en-US" sz="1400" dirty="0">
                          <a:solidFill>
                            <a:srgbClr val="333333"/>
                          </a:solidFill>
                          <a:effectLst/>
                          <a:latin typeface="仿宋_GB2312"/>
                          <a:ea typeface="宋体" panose="02010600030101010101" pitchFamily="2" charset="-122"/>
                        </a:rPr>
                        <a:t>、必修</a:t>
                      </a:r>
                      <a:r>
                        <a:rPr lang="en-US" altLang="zh-CN" sz="1400" dirty="0">
                          <a:solidFill>
                            <a:srgbClr val="333333"/>
                          </a:solidFill>
                          <a:effectLst/>
                          <a:latin typeface="仿宋_GB2312"/>
                          <a:ea typeface="宋体" panose="02010600030101010101" pitchFamily="2" charset="-122"/>
                        </a:rPr>
                        <a:t>2</a:t>
                      </a:r>
                      <a:r>
                        <a:rPr lang="zh-CN" altLang="en-US" sz="1400" dirty="0">
                          <a:solidFill>
                            <a:srgbClr val="333333"/>
                          </a:solidFill>
                          <a:effectLst/>
                          <a:latin typeface="仿宋_GB2312"/>
                          <a:ea typeface="宋体" panose="02010600030101010101" pitchFamily="2" charset="-122"/>
                        </a:rPr>
                        <a:t>、必修</a:t>
                      </a:r>
                      <a:r>
                        <a:rPr lang="en-US" altLang="zh-CN" sz="1400" dirty="0">
                          <a:solidFill>
                            <a:srgbClr val="333333"/>
                          </a:solidFill>
                          <a:effectLst/>
                          <a:latin typeface="仿宋_GB2312"/>
                          <a:ea typeface="宋体" panose="02010600030101010101" pitchFamily="2" charset="-122"/>
                        </a:rPr>
                        <a:t>4</a:t>
                      </a:r>
                      <a:r>
                        <a:rPr lang="zh-CN" altLang="en-US" sz="1400" dirty="0">
                          <a:solidFill>
                            <a:srgbClr val="333333"/>
                          </a:solidFill>
                          <a:effectLst/>
                          <a:latin typeface="仿宋_GB2312"/>
                          <a:ea typeface="宋体" panose="02010600030101010101" pitchFamily="2" charset="-122"/>
                        </a:rPr>
                        <a:t>、必修</a:t>
                      </a:r>
                      <a:r>
                        <a:rPr lang="en-US" altLang="zh-CN" sz="1400" dirty="0">
                          <a:solidFill>
                            <a:srgbClr val="333333"/>
                          </a:solidFill>
                          <a:effectLst/>
                          <a:latin typeface="仿宋_GB2312"/>
                          <a:ea typeface="宋体" panose="02010600030101010101" pitchFamily="2" charset="-122"/>
                        </a:rPr>
                        <a:t>5</a:t>
                      </a:r>
                      <a:r>
                        <a:rPr lang="zh-CN" altLang="en-US" sz="1400" dirty="0">
                          <a:solidFill>
                            <a:srgbClr val="333333"/>
                          </a:solidFill>
                          <a:effectLst/>
                          <a:latin typeface="仿宋_GB2312"/>
                          <a:ea typeface="宋体" panose="02010600030101010101" pitchFamily="2" charset="-122"/>
                        </a:rPr>
                        <a:t>、选修</a:t>
                      </a:r>
                      <a:r>
                        <a:rPr lang="en-US" altLang="zh-CN" sz="1400" dirty="0">
                          <a:solidFill>
                            <a:srgbClr val="333333"/>
                          </a:solidFill>
                          <a:effectLst/>
                          <a:latin typeface="仿宋_GB2312"/>
                          <a:ea typeface="宋体" panose="02010600030101010101" pitchFamily="2" charset="-122"/>
                        </a:rPr>
                        <a:t>2-1</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选修</a:t>
                      </a:r>
                      <a:r>
                        <a:rPr lang="en-US" altLang="zh-CN" sz="1400" dirty="0">
                          <a:solidFill>
                            <a:srgbClr val="333333"/>
                          </a:solidFill>
                          <a:effectLst/>
                          <a:latin typeface="仿宋_GB2312"/>
                          <a:ea typeface="宋体" panose="02010600030101010101" pitchFamily="2" charset="-122"/>
                        </a:rPr>
                        <a:t>2-2</a:t>
                      </a:r>
                      <a:r>
                        <a:rPr lang="zh-CN" altLang="en-US" sz="1400" dirty="0">
                          <a:solidFill>
                            <a:srgbClr val="333333"/>
                          </a:solidFill>
                          <a:effectLst/>
                          <a:latin typeface="仿宋_GB2312"/>
                          <a:ea typeface="宋体" panose="02010600030101010101" pitchFamily="2" charset="-122"/>
                        </a:rPr>
                        <a:t>（导数、推理与证明、数系扩充）选修</a:t>
                      </a:r>
                      <a:r>
                        <a:rPr lang="en-US" altLang="zh-CN" sz="1400" dirty="0">
                          <a:solidFill>
                            <a:srgbClr val="333333"/>
                          </a:solidFill>
                          <a:effectLst/>
                          <a:latin typeface="仿宋_GB2312"/>
                          <a:ea typeface="宋体" panose="02010600030101010101" pitchFamily="2" charset="-122"/>
                        </a:rPr>
                        <a:t>2-3</a:t>
                      </a:r>
                      <a:r>
                        <a:rPr lang="zh-CN" altLang="en-US" sz="1400" dirty="0">
                          <a:solidFill>
                            <a:srgbClr val="333333"/>
                          </a:solidFill>
                          <a:effectLst/>
                          <a:latin typeface="仿宋_GB2312"/>
                          <a:ea typeface="宋体" panose="02010600030101010101" pitchFamily="2" charset="-122"/>
                        </a:rPr>
                        <a:t>（计数原理、概率）</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58832">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英语</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英语</a:t>
                      </a:r>
                      <a:r>
                        <a:rPr lang="en-US" altLang="zh-CN" sz="1400" dirty="0">
                          <a:solidFill>
                            <a:srgbClr val="333333"/>
                          </a:solidFill>
                          <a:effectLst/>
                          <a:latin typeface="仿宋_GB2312"/>
                          <a:ea typeface="宋体" panose="02010600030101010101" pitchFamily="2" charset="-122"/>
                        </a:rPr>
                        <a:t>1</a:t>
                      </a:r>
                      <a:r>
                        <a:rPr lang="zh-CN" altLang="en-US" sz="1400" dirty="0">
                          <a:solidFill>
                            <a:srgbClr val="333333"/>
                          </a:solidFill>
                          <a:effectLst/>
                          <a:latin typeface="仿宋_GB2312"/>
                          <a:ea typeface="宋体" panose="02010600030101010101" pitchFamily="2" charset="-122"/>
                        </a:rPr>
                        <a:t>（必修）、英语</a:t>
                      </a:r>
                      <a:r>
                        <a:rPr lang="en-US" altLang="zh-CN" sz="1400" dirty="0">
                          <a:solidFill>
                            <a:srgbClr val="333333"/>
                          </a:solidFill>
                          <a:effectLst/>
                          <a:latin typeface="仿宋_GB2312"/>
                          <a:ea typeface="宋体" panose="02010600030101010101" pitchFamily="2" charset="-122"/>
                        </a:rPr>
                        <a:t>2</a:t>
                      </a:r>
                      <a:r>
                        <a:rPr lang="zh-CN" altLang="en-US" sz="1400" dirty="0">
                          <a:solidFill>
                            <a:srgbClr val="333333"/>
                          </a:solidFill>
                          <a:effectLst/>
                          <a:latin typeface="仿宋_GB2312"/>
                          <a:ea typeface="宋体" panose="02010600030101010101" pitchFamily="2" charset="-122"/>
                        </a:rPr>
                        <a:t>（必修）、英语</a:t>
                      </a:r>
                      <a:r>
                        <a:rPr lang="en-US" altLang="zh-CN" sz="1400" dirty="0">
                          <a:solidFill>
                            <a:srgbClr val="333333"/>
                          </a:solidFill>
                          <a:effectLst/>
                          <a:latin typeface="仿宋_GB2312"/>
                          <a:ea typeface="宋体" panose="02010600030101010101" pitchFamily="2" charset="-122"/>
                        </a:rPr>
                        <a:t>3</a:t>
                      </a:r>
                      <a:r>
                        <a:rPr lang="zh-CN" altLang="en-US" sz="1400" dirty="0">
                          <a:solidFill>
                            <a:srgbClr val="333333"/>
                          </a:solidFill>
                          <a:effectLst/>
                          <a:latin typeface="仿宋_GB2312"/>
                          <a:ea typeface="宋体" panose="02010600030101010101" pitchFamily="2" charset="-122"/>
                        </a:rPr>
                        <a:t>（必修）、英语</a:t>
                      </a:r>
                      <a:r>
                        <a:rPr lang="en-US" altLang="zh-CN" sz="1400" dirty="0">
                          <a:solidFill>
                            <a:srgbClr val="333333"/>
                          </a:solidFill>
                          <a:effectLst/>
                          <a:latin typeface="仿宋_GB2312"/>
                          <a:ea typeface="宋体" panose="02010600030101010101" pitchFamily="2" charset="-122"/>
                        </a:rPr>
                        <a:t>4</a:t>
                      </a:r>
                      <a:r>
                        <a:rPr lang="zh-CN" altLang="en-US" sz="1400" dirty="0">
                          <a:solidFill>
                            <a:srgbClr val="333333"/>
                          </a:solidFill>
                          <a:effectLst/>
                          <a:latin typeface="仿宋_GB2312"/>
                          <a:ea typeface="宋体" panose="02010600030101010101" pitchFamily="2" charset="-122"/>
                        </a:rPr>
                        <a:t>（必修）、英语</a:t>
                      </a:r>
                      <a:r>
                        <a:rPr lang="en-US" altLang="zh-CN" sz="1400" dirty="0">
                          <a:solidFill>
                            <a:srgbClr val="333333"/>
                          </a:solidFill>
                          <a:effectLst/>
                          <a:latin typeface="仿宋_GB2312"/>
                          <a:ea typeface="宋体" panose="02010600030101010101" pitchFamily="2" charset="-122"/>
                        </a:rPr>
                        <a:t>5</a:t>
                      </a:r>
                      <a:r>
                        <a:rPr lang="zh-CN" altLang="en-US" sz="1400" dirty="0">
                          <a:solidFill>
                            <a:srgbClr val="333333"/>
                          </a:solidFill>
                          <a:effectLst/>
                          <a:latin typeface="仿宋_GB2312"/>
                          <a:ea typeface="宋体" panose="02010600030101010101" pitchFamily="2" charset="-122"/>
                        </a:rPr>
                        <a:t>（必修）</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待国家英语考试要求明确后再定</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8574">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物理</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物理</a:t>
                      </a:r>
                      <a:r>
                        <a:rPr lang="en-US" altLang="zh-CN" sz="1400">
                          <a:solidFill>
                            <a:srgbClr val="333333"/>
                          </a:solidFill>
                          <a:effectLst/>
                          <a:latin typeface="仿宋_GB2312"/>
                          <a:ea typeface="宋体" panose="02010600030101010101" pitchFamily="2" charset="-122"/>
                        </a:rPr>
                        <a:t>1</a:t>
                      </a:r>
                      <a:r>
                        <a:rPr lang="zh-CN" altLang="en-US" sz="1400">
                          <a:solidFill>
                            <a:srgbClr val="333333"/>
                          </a:solidFill>
                          <a:effectLst/>
                          <a:latin typeface="仿宋_GB2312"/>
                          <a:ea typeface="宋体" panose="02010600030101010101" pitchFamily="2" charset="-122"/>
                        </a:rPr>
                        <a:t>、物理</a:t>
                      </a:r>
                      <a:r>
                        <a:rPr lang="en-US" altLang="zh-CN" sz="1400">
                          <a:solidFill>
                            <a:srgbClr val="333333"/>
                          </a:solidFill>
                          <a:effectLst/>
                          <a:latin typeface="仿宋_GB2312"/>
                          <a:ea typeface="宋体" panose="02010600030101010101" pitchFamily="2" charset="-122"/>
                        </a:rPr>
                        <a:t>2</a:t>
                      </a:r>
                      <a:r>
                        <a:rPr lang="zh-CN" altLang="en-US" sz="1400" b="1">
                          <a:solidFill>
                            <a:srgbClr val="333333"/>
                          </a:solidFill>
                          <a:effectLst/>
                          <a:latin typeface="仿宋_GB2312"/>
                          <a:ea typeface="宋体" panose="02010600030101010101" pitchFamily="2" charset="-122"/>
                        </a:rPr>
                        <a:t>、</a:t>
                      </a:r>
                      <a:r>
                        <a:rPr lang="zh-CN" altLang="en-US" sz="1400">
                          <a:solidFill>
                            <a:srgbClr val="333333"/>
                          </a:solidFill>
                          <a:effectLst/>
                          <a:latin typeface="仿宋_GB2312"/>
                          <a:ea typeface="宋体" panose="02010600030101010101" pitchFamily="2" charset="-122"/>
                        </a:rPr>
                        <a:t>选修</a:t>
                      </a:r>
                      <a:r>
                        <a:rPr lang="en-US" altLang="zh-CN" sz="1400">
                          <a:solidFill>
                            <a:srgbClr val="333333"/>
                          </a:solidFill>
                          <a:effectLst/>
                          <a:latin typeface="仿宋_GB2312"/>
                          <a:ea typeface="宋体" panose="02010600030101010101" pitchFamily="2" charset="-122"/>
                        </a:rPr>
                        <a:t>3-1</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选修</a:t>
                      </a:r>
                      <a:r>
                        <a:rPr lang="en-US" altLang="zh-CN" sz="1400" dirty="0">
                          <a:solidFill>
                            <a:srgbClr val="333333"/>
                          </a:solidFill>
                          <a:effectLst/>
                          <a:latin typeface="仿宋_GB2312"/>
                          <a:ea typeface="宋体" panose="02010600030101010101" pitchFamily="2" charset="-122"/>
                        </a:rPr>
                        <a:t>3-2</a:t>
                      </a:r>
                      <a:r>
                        <a:rPr lang="zh-CN" altLang="en-US" sz="1400" dirty="0">
                          <a:solidFill>
                            <a:srgbClr val="333333"/>
                          </a:solidFill>
                          <a:effectLst/>
                          <a:latin typeface="仿宋_GB2312"/>
                          <a:ea typeface="宋体" panose="02010600030101010101" pitchFamily="2" charset="-122"/>
                        </a:rPr>
                        <a:t>中“电磁感应”、“交变电流”两章、选修</a:t>
                      </a:r>
                      <a:r>
                        <a:rPr lang="en-US" altLang="zh-CN" sz="1400" dirty="0">
                          <a:solidFill>
                            <a:srgbClr val="333333"/>
                          </a:solidFill>
                          <a:effectLst/>
                          <a:latin typeface="仿宋_GB2312"/>
                          <a:ea typeface="宋体" panose="02010600030101010101" pitchFamily="2" charset="-122"/>
                        </a:rPr>
                        <a:t>3-4</a:t>
                      </a:r>
                      <a:r>
                        <a:rPr lang="zh-CN" altLang="en-US" sz="1400" dirty="0">
                          <a:solidFill>
                            <a:srgbClr val="333333"/>
                          </a:solidFill>
                          <a:effectLst/>
                          <a:latin typeface="仿宋_GB2312"/>
                          <a:ea typeface="宋体" panose="02010600030101010101" pitchFamily="2" charset="-122"/>
                        </a:rPr>
                        <a:t>（删除“相对论简介”）、 选修</a:t>
                      </a:r>
                      <a:r>
                        <a:rPr lang="en-US" altLang="zh-CN" sz="1400" dirty="0">
                          <a:solidFill>
                            <a:srgbClr val="333333"/>
                          </a:solidFill>
                          <a:effectLst/>
                          <a:latin typeface="仿宋_GB2312"/>
                          <a:ea typeface="宋体" panose="02010600030101010101" pitchFamily="2" charset="-122"/>
                        </a:rPr>
                        <a:t>3-5</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9286">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化学</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化学</a:t>
                      </a:r>
                      <a:r>
                        <a:rPr lang="en-US" altLang="zh-CN" sz="1400">
                          <a:solidFill>
                            <a:srgbClr val="333333"/>
                          </a:solidFill>
                          <a:effectLst/>
                          <a:latin typeface="仿宋_GB2312"/>
                          <a:ea typeface="宋体" panose="02010600030101010101" pitchFamily="2" charset="-122"/>
                        </a:rPr>
                        <a:t>1</a:t>
                      </a:r>
                      <a:r>
                        <a:rPr lang="zh-CN" altLang="en-US" sz="1400">
                          <a:solidFill>
                            <a:srgbClr val="333333"/>
                          </a:solidFill>
                          <a:effectLst/>
                          <a:latin typeface="仿宋_GB2312"/>
                          <a:ea typeface="宋体" panose="02010600030101010101" pitchFamily="2" charset="-122"/>
                        </a:rPr>
                        <a:t>、化学</a:t>
                      </a:r>
                      <a:r>
                        <a:rPr lang="en-US" altLang="zh-CN" sz="1400">
                          <a:solidFill>
                            <a:srgbClr val="333333"/>
                          </a:solidFill>
                          <a:effectLst/>
                          <a:latin typeface="仿宋_GB2312"/>
                          <a:ea typeface="宋体" panose="02010600030101010101" pitchFamily="2" charset="-122"/>
                        </a:rPr>
                        <a:t>2</a:t>
                      </a:r>
                      <a:r>
                        <a:rPr lang="zh-CN" altLang="en-US" sz="1400">
                          <a:solidFill>
                            <a:srgbClr val="333333"/>
                          </a:solidFill>
                          <a:effectLst/>
                          <a:latin typeface="仿宋_GB2312"/>
                          <a:ea typeface="宋体" panose="02010600030101010101" pitchFamily="2" charset="-122"/>
                        </a:rPr>
                        <a:t>、化学反应原理</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有机化学基础、实验化学（删除专题</a:t>
                      </a:r>
                      <a:r>
                        <a:rPr lang="en-US" altLang="zh-CN" sz="1400" dirty="0">
                          <a:solidFill>
                            <a:srgbClr val="333333"/>
                          </a:solidFill>
                          <a:effectLst/>
                          <a:latin typeface="仿宋_GB2312"/>
                          <a:ea typeface="宋体" panose="02010600030101010101" pitchFamily="2" charset="-122"/>
                        </a:rPr>
                        <a:t>5</a:t>
                      </a:r>
                      <a:r>
                        <a:rPr lang="zh-CN" altLang="en-US" sz="1400" dirty="0">
                          <a:solidFill>
                            <a:srgbClr val="333333"/>
                          </a:solidFill>
                          <a:effectLst/>
                          <a:latin typeface="仿宋_GB2312"/>
                          <a:ea typeface="宋体" panose="02010600030101010101" pitchFamily="2" charset="-122"/>
                        </a:rPr>
                        <a:t>）</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8574">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生物</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分子与细胞（必修</a:t>
                      </a:r>
                      <a:r>
                        <a:rPr lang="en-US" altLang="zh-CN" sz="1400">
                          <a:solidFill>
                            <a:srgbClr val="333333"/>
                          </a:solidFill>
                          <a:effectLst/>
                          <a:latin typeface="仿宋_GB2312"/>
                          <a:ea typeface="宋体" panose="02010600030101010101" pitchFamily="2" charset="-122"/>
                        </a:rPr>
                        <a:t>1</a:t>
                      </a:r>
                      <a:r>
                        <a:rPr lang="zh-CN" altLang="en-US" sz="1400">
                          <a:solidFill>
                            <a:srgbClr val="333333"/>
                          </a:solidFill>
                          <a:effectLst/>
                          <a:latin typeface="仿宋_GB2312"/>
                          <a:ea typeface="宋体" panose="02010600030101010101" pitchFamily="2" charset="-122"/>
                        </a:rPr>
                        <a:t>）、遗传与进化（必修</a:t>
                      </a:r>
                      <a:r>
                        <a:rPr lang="en-US" altLang="zh-CN" sz="1400">
                          <a:solidFill>
                            <a:srgbClr val="333333"/>
                          </a:solidFill>
                          <a:effectLst/>
                          <a:latin typeface="仿宋_GB2312"/>
                          <a:ea typeface="宋体" panose="02010600030101010101" pitchFamily="2" charset="-122"/>
                        </a:rPr>
                        <a:t>2</a:t>
                      </a:r>
                      <a:r>
                        <a:rPr lang="zh-CN" altLang="en-US" sz="1400">
                          <a:solidFill>
                            <a:srgbClr val="333333"/>
                          </a:solidFill>
                          <a:effectLst/>
                          <a:latin typeface="仿宋_GB2312"/>
                          <a:ea typeface="宋体" panose="02010600030101010101" pitchFamily="2" charset="-122"/>
                        </a:rPr>
                        <a:t>）、稳态与环境（必修</a:t>
                      </a:r>
                      <a:r>
                        <a:rPr lang="en-US" altLang="zh-CN" sz="1400">
                          <a:solidFill>
                            <a:srgbClr val="333333"/>
                          </a:solidFill>
                          <a:effectLst/>
                          <a:latin typeface="仿宋_GB2312"/>
                          <a:ea typeface="宋体" panose="02010600030101010101" pitchFamily="2" charset="-122"/>
                        </a:rPr>
                        <a:t>3</a:t>
                      </a:r>
                      <a:r>
                        <a:rPr lang="zh-CN" altLang="en-US" sz="1400">
                          <a:solidFill>
                            <a:srgbClr val="333333"/>
                          </a:solidFill>
                          <a:effectLst/>
                          <a:latin typeface="仿宋_GB2312"/>
                          <a:ea typeface="宋体" panose="02010600030101010101" pitchFamily="2" charset="-122"/>
                        </a:rPr>
                        <a:t>）</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生物技术实践（选修</a:t>
                      </a:r>
                      <a:r>
                        <a:rPr lang="en-US" altLang="zh-CN" sz="1400" dirty="0">
                          <a:solidFill>
                            <a:srgbClr val="333333"/>
                          </a:solidFill>
                          <a:effectLst/>
                          <a:latin typeface="仿宋_GB2312"/>
                          <a:ea typeface="宋体" panose="02010600030101010101" pitchFamily="2" charset="-122"/>
                        </a:rPr>
                        <a:t>1</a:t>
                      </a:r>
                      <a:r>
                        <a:rPr lang="zh-CN" altLang="en-US" sz="1400" dirty="0">
                          <a:solidFill>
                            <a:srgbClr val="333333"/>
                          </a:solidFill>
                          <a:effectLst/>
                          <a:latin typeface="仿宋_GB2312"/>
                          <a:ea typeface="宋体" panose="02010600030101010101" pitchFamily="2" charset="-122"/>
                        </a:rPr>
                        <a:t>）、现代生物科技专题（选修</a:t>
                      </a:r>
                      <a:r>
                        <a:rPr lang="en-US" altLang="zh-CN" sz="1400" dirty="0">
                          <a:solidFill>
                            <a:srgbClr val="333333"/>
                          </a:solidFill>
                          <a:effectLst/>
                          <a:latin typeface="仿宋_GB2312"/>
                          <a:ea typeface="宋体" panose="02010600030101010101" pitchFamily="2" charset="-122"/>
                        </a:rPr>
                        <a:t>3</a:t>
                      </a:r>
                      <a:r>
                        <a:rPr lang="zh-CN" altLang="en-US" sz="1400" dirty="0">
                          <a:solidFill>
                            <a:srgbClr val="333333"/>
                          </a:solidFill>
                          <a:effectLst/>
                          <a:latin typeface="仿宋_GB2312"/>
                          <a:ea typeface="宋体" panose="02010600030101010101" pitchFamily="2" charset="-122"/>
                        </a:rPr>
                        <a:t>）</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58832">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思想</a:t>
                      </a:r>
                      <a:endParaRPr lang="zh-CN" altLang="en-US" sz="1400">
                        <a:solidFill>
                          <a:srgbClr val="333333"/>
                        </a:solidFill>
                        <a:effectLst/>
                        <a:latin typeface="宋体" panose="02010600030101010101" pitchFamily="2" charset="-122"/>
                        <a:ea typeface="宋体" panose="02010600030101010101" pitchFamily="2" charset="-122"/>
                      </a:endParaRPr>
                    </a:p>
                    <a:p>
                      <a:pPr algn="l">
                        <a:lnSpc>
                          <a:spcPts val="2000"/>
                        </a:lnSpc>
                        <a:spcAft>
                          <a:spcPts val="0"/>
                        </a:spcAft>
                      </a:pPr>
                      <a:r>
                        <a:rPr lang="zh-CN" altLang="en-US" sz="1400">
                          <a:solidFill>
                            <a:srgbClr val="333333"/>
                          </a:solidFill>
                          <a:effectLst/>
                          <a:latin typeface="仿宋_GB2312"/>
                          <a:ea typeface="宋体" panose="02010600030101010101" pitchFamily="2" charset="-122"/>
                        </a:rPr>
                        <a:t>政治</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经济生活（必修</a:t>
                      </a:r>
                      <a:r>
                        <a:rPr lang="en-US" altLang="zh-CN" sz="1400" dirty="0">
                          <a:solidFill>
                            <a:srgbClr val="333333"/>
                          </a:solidFill>
                          <a:effectLst/>
                          <a:latin typeface="仿宋_GB2312"/>
                          <a:ea typeface="宋体" panose="02010600030101010101" pitchFamily="2" charset="-122"/>
                        </a:rPr>
                        <a:t>1</a:t>
                      </a:r>
                      <a:r>
                        <a:rPr lang="zh-CN" altLang="en-US" sz="1400" dirty="0">
                          <a:solidFill>
                            <a:srgbClr val="333333"/>
                          </a:solidFill>
                          <a:effectLst/>
                          <a:latin typeface="仿宋_GB2312"/>
                          <a:ea typeface="宋体" panose="02010600030101010101" pitchFamily="2" charset="-122"/>
                        </a:rPr>
                        <a:t>）、政治生活（必修</a:t>
                      </a:r>
                      <a:r>
                        <a:rPr lang="en-US" altLang="zh-CN" sz="1400" dirty="0">
                          <a:solidFill>
                            <a:srgbClr val="333333"/>
                          </a:solidFill>
                          <a:effectLst/>
                          <a:latin typeface="仿宋_GB2312"/>
                          <a:ea typeface="宋体" panose="02010600030101010101" pitchFamily="2" charset="-122"/>
                        </a:rPr>
                        <a:t>2</a:t>
                      </a:r>
                      <a:r>
                        <a:rPr lang="zh-CN" altLang="en-US" sz="1400" dirty="0">
                          <a:solidFill>
                            <a:srgbClr val="333333"/>
                          </a:solidFill>
                          <a:effectLst/>
                          <a:latin typeface="仿宋_GB2312"/>
                          <a:ea typeface="宋体" panose="02010600030101010101" pitchFamily="2" charset="-122"/>
                        </a:rPr>
                        <a:t>）、文化生活（必修</a:t>
                      </a:r>
                      <a:r>
                        <a:rPr lang="en-US" altLang="zh-CN" sz="1400" dirty="0">
                          <a:solidFill>
                            <a:srgbClr val="333333"/>
                          </a:solidFill>
                          <a:effectLst/>
                          <a:latin typeface="仿宋_GB2312"/>
                          <a:ea typeface="宋体" panose="02010600030101010101" pitchFamily="2" charset="-122"/>
                        </a:rPr>
                        <a:t>3</a:t>
                      </a:r>
                      <a:r>
                        <a:rPr lang="zh-CN" altLang="en-US" sz="1400" dirty="0">
                          <a:solidFill>
                            <a:srgbClr val="333333"/>
                          </a:solidFill>
                          <a:effectLst/>
                          <a:latin typeface="仿宋_GB2312"/>
                          <a:ea typeface="宋体" panose="02010600030101010101" pitchFamily="2" charset="-122"/>
                        </a:rPr>
                        <a:t>）、生活与哲学（必修</a:t>
                      </a:r>
                      <a:r>
                        <a:rPr lang="en-US" altLang="zh-CN" sz="1400" dirty="0">
                          <a:solidFill>
                            <a:srgbClr val="333333"/>
                          </a:solidFill>
                          <a:effectLst/>
                          <a:latin typeface="仿宋_GB2312"/>
                          <a:ea typeface="宋体" panose="02010600030101010101" pitchFamily="2" charset="-122"/>
                        </a:rPr>
                        <a:t>4</a:t>
                      </a:r>
                      <a:r>
                        <a:rPr lang="zh-CN" altLang="en-US" sz="1400" dirty="0">
                          <a:solidFill>
                            <a:srgbClr val="333333"/>
                          </a:solidFill>
                          <a:effectLst/>
                          <a:latin typeface="仿宋_GB2312"/>
                          <a:ea typeface="宋体" panose="02010600030101010101" pitchFamily="2" charset="-122"/>
                        </a:rPr>
                        <a:t>）</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国家和国际组织常识（选修</a:t>
                      </a:r>
                      <a:r>
                        <a:rPr lang="en-US" altLang="zh-CN" sz="1400" dirty="0">
                          <a:solidFill>
                            <a:srgbClr val="333333"/>
                          </a:solidFill>
                          <a:effectLst/>
                          <a:latin typeface="仿宋_GB2312"/>
                          <a:ea typeface="宋体" panose="02010600030101010101" pitchFamily="2" charset="-122"/>
                        </a:rPr>
                        <a:t>3</a:t>
                      </a:r>
                      <a:r>
                        <a:rPr lang="zh-CN" altLang="en-US" sz="1400" dirty="0">
                          <a:solidFill>
                            <a:srgbClr val="333333"/>
                          </a:solidFill>
                          <a:effectLst/>
                          <a:latin typeface="仿宋_GB2312"/>
                          <a:ea typeface="宋体" panose="02010600030101010101" pitchFamily="2" charset="-122"/>
                        </a:rPr>
                        <a:t>）、生活中的法律常识（选修</a:t>
                      </a:r>
                      <a:r>
                        <a:rPr lang="en-US" altLang="zh-CN" sz="1400" dirty="0">
                          <a:solidFill>
                            <a:srgbClr val="333333"/>
                          </a:solidFill>
                          <a:effectLst/>
                          <a:latin typeface="仿宋_GB2312"/>
                          <a:ea typeface="宋体" panose="02010600030101010101" pitchFamily="2" charset="-122"/>
                        </a:rPr>
                        <a:t>5</a:t>
                      </a:r>
                      <a:r>
                        <a:rPr lang="zh-CN" altLang="en-US" sz="1400" dirty="0">
                          <a:solidFill>
                            <a:srgbClr val="333333"/>
                          </a:solidFill>
                          <a:effectLst/>
                          <a:latin typeface="仿宋_GB2312"/>
                          <a:ea typeface="宋体" panose="02010600030101010101" pitchFamily="2" charset="-122"/>
                        </a:rPr>
                        <a:t>）</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4135">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历史</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历史必修</a:t>
                      </a:r>
                      <a:r>
                        <a:rPr lang="en-US" altLang="zh-CN" sz="1400">
                          <a:solidFill>
                            <a:srgbClr val="333333"/>
                          </a:solidFill>
                          <a:effectLst/>
                          <a:latin typeface="仿宋_GB2312"/>
                          <a:ea typeface="宋体" panose="02010600030101010101" pitchFamily="2" charset="-122"/>
                        </a:rPr>
                        <a:t>1</a:t>
                      </a:r>
                      <a:r>
                        <a:rPr lang="zh-CN" altLang="en-US" sz="1400">
                          <a:solidFill>
                            <a:srgbClr val="333333"/>
                          </a:solidFill>
                          <a:effectLst/>
                          <a:latin typeface="仿宋_GB2312"/>
                          <a:ea typeface="宋体" panose="02010600030101010101" pitchFamily="2" charset="-122"/>
                        </a:rPr>
                        <a:t>、历史必修</a:t>
                      </a:r>
                      <a:r>
                        <a:rPr lang="en-US" altLang="zh-CN" sz="1400">
                          <a:solidFill>
                            <a:srgbClr val="333333"/>
                          </a:solidFill>
                          <a:effectLst/>
                          <a:latin typeface="仿宋_GB2312"/>
                          <a:ea typeface="宋体" panose="02010600030101010101" pitchFamily="2" charset="-122"/>
                        </a:rPr>
                        <a:t>2</a:t>
                      </a:r>
                      <a:r>
                        <a:rPr lang="zh-CN" altLang="en-US" sz="1400">
                          <a:solidFill>
                            <a:srgbClr val="333333"/>
                          </a:solidFill>
                          <a:effectLst/>
                          <a:latin typeface="仿宋_GB2312"/>
                          <a:ea typeface="宋体" panose="02010600030101010101" pitchFamily="2" charset="-122"/>
                        </a:rPr>
                        <a:t>、历史必修</a:t>
                      </a:r>
                      <a:r>
                        <a:rPr lang="en-US" altLang="zh-CN" sz="1400">
                          <a:solidFill>
                            <a:srgbClr val="333333"/>
                          </a:solidFill>
                          <a:effectLst/>
                          <a:latin typeface="仿宋_GB2312"/>
                          <a:ea typeface="宋体" panose="02010600030101010101" pitchFamily="2" charset="-122"/>
                        </a:rPr>
                        <a:t>3</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中外历史人物评说（选修</a:t>
                      </a:r>
                      <a:r>
                        <a:rPr lang="en-US" altLang="zh-CN" sz="1400" dirty="0">
                          <a:solidFill>
                            <a:srgbClr val="333333"/>
                          </a:solidFill>
                          <a:effectLst/>
                          <a:latin typeface="仿宋_GB2312"/>
                          <a:ea typeface="宋体" panose="02010600030101010101" pitchFamily="2" charset="-122"/>
                        </a:rPr>
                        <a:t>4</a:t>
                      </a:r>
                      <a:r>
                        <a:rPr lang="zh-CN" altLang="en-US" sz="1400" dirty="0">
                          <a:solidFill>
                            <a:srgbClr val="333333"/>
                          </a:solidFill>
                          <a:effectLst/>
                          <a:latin typeface="仿宋_GB2312"/>
                          <a:ea typeface="宋体" panose="02010600030101010101" pitchFamily="2" charset="-122"/>
                        </a:rPr>
                        <a:t>）、世界文化遗产荟萃（选修</a:t>
                      </a:r>
                      <a:r>
                        <a:rPr lang="en-US" altLang="zh-CN" sz="1400" dirty="0">
                          <a:solidFill>
                            <a:srgbClr val="333333"/>
                          </a:solidFill>
                          <a:effectLst/>
                          <a:latin typeface="仿宋_GB2312"/>
                          <a:ea typeface="宋体" panose="02010600030101010101" pitchFamily="2" charset="-122"/>
                        </a:rPr>
                        <a:t>6</a:t>
                      </a:r>
                      <a:r>
                        <a:rPr lang="zh-CN" altLang="en-US" sz="1400" dirty="0">
                          <a:solidFill>
                            <a:srgbClr val="333333"/>
                          </a:solidFill>
                          <a:effectLst/>
                          <a:latin typeface="仿宋_GB2312"/>
                          <a:ea typeface="宋体" panose="02010600030101010101" pitchFamily="2" charset="-122"/>
                        </a:rPr>
                        <a:t>）</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9286">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地理</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地理</a:t>
                      </a:r>
                      <a:r>
                        <a:rPr lang="en-US" altLang="zh-CN" sz="1400">
                          <a:solidFill>
                            <a:srgbClr val="333333"/>
                          </a:solidFill>
                          <a:effectLst/>
                          <a:latin typeface="仿宋_GB2312"/>
                          <a:ea typeface="宋体" panose="02010600030101010101" pitchFamily="2" charset="-122"/>
                        </a:rPr>
                        <a:t>Ⅰ</a:t>
                      </a:r>
                      <a:r>
                        <a:rPr lang="zh-CN" altLang="en-US" sz="1400">
                          <a:solidFill>
                            <a:srgbClr val="333333"/>
                          </a:solidFill>
                          <a:effectLst/>
                          <a:latin typeface="仿宋_GB2312"/>
                          <a:ea typeface="宋体" panose="02010600030101010101" pitchFamily="2" charset="-122"/>
                        </a:rPr>
                        <a:t>、地理</a:t>
                      </a:r>
                      <a:r>
                        <a:rPr lang="en-US" altLang="zh-CN" sz="1400">
                          <a:solidFill>
                            <a:srgbClr val="333333"/>
                          </a:solidFill>
                          <a:effectLst/>
                          <a:latin typeface="仿宋_GB2312"/>
                          <a:ea typeface="宋体" panose="02010600030101010101" pitchFamily="2" charset="-122"/>
                        </a:rPr>
                        <a:t>Ⅱ</a:t>
                      </a:r>
                      <a:r>
                        <a:rPr lang="zh-CN" altLang="en-US" sz="1400">
                          <a:solidFill>
                            <a:srgbClr val="333333"/>
                          </a:solidFill>
                          <a:effectLst/>
                          <a:latin typeface="仿宋_GB2312"/>
                          <a:ea typeface="宋体" panose="02010600030101010101" pitchFamily="2" charset="-122"/>
                        </a:rPr>
                        <a:t>、地理</a:t>
                      </a:r>
                      <a:r>
                        <a:rPr lang="en-US" altLang="zh-CN" sz="1400">
                          <a:solidFill>
                            <a:srgbClr val="333333"/>
                          </a:solidFill>
                          <a:effectLst/>
                          <a:latin typeface="仿宋_GB2312"/>
                          <a:ea typeface="宋体" panose="02010600030101010101" pitchFamily="2" charset="-122"/>
                        </a:rPr>
                        <a:t>Ⅲ</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选修</a:t>
                      </a:r>
                      <a:r>
                        <a:rPr lang="en-US" altLang="zh-CN" sz="1400" dirty="0">
                          <a:solidFill>
                            <a:srgbClr val="333333"/>
                          </a:solidFill>
                          <a:effectLst/>
                          <a:latin typeface="仿宋_GB2312"/>
                          <a:ea typeface="宋体" panose="02010600030101010101" pitchFamily="2" charset="-122"/>
                        </a:rPr>
                        <a:t>Ⅴ-</a:t>
                      </a:r>
                      <a:r>
                        <a:rPr lang="zh-CN" altLang="en-US" sz="1400" dirty="0">
                          <a:solidFill>
                            <a:srgbClr val="333333"/>
                          </a:solidFill>
                          <a:effectLst/>
                          <a:latin typeface="仿宋_GB2312"/>
                          <a:ea typeface="宋体" panose="02010600030101010101" pitchFamily="2" charset="-122"/>
                        </a:rPr>
                        <a:t>自然灾害与防治、选修</a:t>
                      </a:r>
                      <a:r>
                        <a:rPr lang="en-US" altLang="zh-CN" sz="1400" dirty="0">
                          <a:solidFill>
                            <a:srgbClr val="333333"/>
                          </a:solidFill>
                          <a:effectLst/>
                          <a:latin typeface="仿宋_GB2312"/>
                          <a:ea typeface="宋体" panose="02010600030101010101" pitchFamily="2" charset="-122"/>
                        </a:rPr>
                        <a:t>Ⅵ-</a:t>
                      </a:r>
                      <a:r>
                        <a:rPr lang="zh-CN" altLang="en-US" sz="1400" dirty="0">
                          <a:solidFill>
                            <a:srgbClr val="333333"/>
                          </a:solidFill>
                          <a:effectLst/>
                          <a:latin typeface="仿宋_GB2312"/>
                          <a:ea typeface="宋体" panose="02010600030101010101" pitchFamily="2" charset="-122"/>
                        </a:rPr>
                        <a:t>环境保护</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8574">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信息</a:t>
                      </a:r>
                      <a:endParaRPr lang="zh-CN" altLang="en-US" sz="1400">
                        <a:solidFill>
                          <a:srgbClr val="333333"/>
                        </a:solidFill>
                        <a:effectLst/>
                        <a:latin typeface="宋体" panose="02010600030101010101" pitchFamily="2" charset="-122"/>
                        <a:ea typeface="宋体" panose="02010600030101010101" pitchFamily="2" charset="-122"/>
                      </a:endParaRPr>
                    </a:p>
                    <a:p>
                      <a:pPr algn="l">
                        <a:lnSpc>
                          <a:spcPts val="2000"/>
                        </a:lnSpc>
                        <a:spcAft>
                          <a:spcPts val="0"/>
                        </a:spcAft>
                      </a:pPr>
                      <a:r>
                        <a:rPr lang="zh-CN" altLang="en-US" sz="1400">
                          <a:solidFill>
                            <a:srgbClr val="333333"/>
                          </a:solidFill>
                          <a:effectLst/>
                          <a:latin typeface="仿宋_GB2312"/>
                          <a:ea typeface="宋体" panose="02010600030101010101" pitchFamily="2" charset="-122"/>
                        </a:rPr>
                        <a:t>技术</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信息技术基础、多媒体技术应用（选修</a:t>
                      </a:r>
                      <a:r>
                        <a:rPr lang="en-US" altLang="zh-CN" sz="1400">
                          <a:solidFill>
                            <a:srgbClr val="333333"/>
                          </a:solidFill>
                          <a:effectLst/>
                          <a:latin typeface="仿宋_GB2312"/>
                          <a:ea typeface="宋体" panose="02010600030101010101" pitchFamily="2" charset="-122"/>
                        </a:rPr>
                        <a:t>2</a:t>
                      </a:r>
                      <a:r>
                        <a:rPr lang="zh-CN" altLang="en-US" sz="1400">
                          <a:solidFill>
                            <a:srgbClr val="333333"/>
                          </a:solidFill>
                          <a:effectLst/>
                          <a:latin typeface="仿宋_GB2312"/>
                          <a:ea typeface="宋体" panose="02010600030101010101" pitchFamily="2" charset="-122"/>
                        </a:rPr>
                        <a:t>）</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算法与程序设计（选修</a:t>
                      </a:r>
                      <a:r>
                        <a:rPr lang="en-US" altLang="zh-CN" sz="1400" dirty="0">
                          <a:solidFill>
                            <a:srgbClr val="333333"/>
                          </a:solidFill>
                          <a:effectLst/>
                          <a:latin typeface="仿宋_GB2312"/>
                          <a:ea typeface="宋体" panose="02010600030101010101" pitchFamily="2" charset="-122"/>
                        </a:rPr>
                        <a:t>1</a:t>
                      </a:r>
                      <a:r>
                        <a:rPr lang="zh-CN" altLang="en-US" sz="1400" dirty="0">
                          <a:solidFill>
                            <a:srgbClr val="333333"/>
                          </a:solidFill>
                          <a:effectLst/>
                          <a:latin typeface="仿宋_GB2312"/>
                          <a:ea typeface="宋体" panose="02010600030101010101" pitchFamily="2" charset="-122"/>
                        </a:rPr>
                        <a:t>）</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8574">
                <a:tc>
                  <a:txBody>
                    <a:bodyPr/>
                    <a:lstStyle/>
                    <a:p>
                      <a:pPr algn="l">
                        <a:lnSpc>
                          <a:spcPts val="2000"/>
                        </a:lnSpc>
                        <a:spcAft>
                          <a:spcPts val="0"/>
                        </a:spcAft>
                      </a:pPr>
                      <a:r>
                        <a:rPr lang="zh-CN" altLang="en-US" sz="1400">
                          <a:solidFill>
                            <a:srgbClr val="333333"/>
                          </a:solidFill>
                          <a:effectLst/>
                          <a:latin typeface="仿宋_GB2312"/>
                          <a:ea typeface="宋体" panose="02010600030101010101" pitchFamily="2" charset="-122"/>
                        </a:rPr>
                        <a:t>通用</a:t>
                      </a:r>
                      <a:endParaRPr lang="zh-CN" altLang="en-US" sz="1400">
                        <a:solidFill>
                          <a:srgbClr val="333333"/>
                        </a:solidFill>
                        <a:effectLst/>
                        <a:latin typeface="宋体" panose="02010600030101010101" pitchFamily="2" charset="-122"/>
                        <a:ea typeface="宋体" panose="02010600030101010101" pitchFamily="2" charset="-122"/>
                      </a:endParaRPr>
                    </a:p>
                    <a:p>
                      <a:pPr algn="l">
                        <a:lnSpc>
                          <a:spcPts val="2000"/>
                        </a:lnSpc>
                        <a:spcAft>
                          <a:spcPts val="0"/>
                        </a:spcAft>
                      </a:pPr>
                      <a:r>
                        <a:rPr lang="zh-CN" altLang="en-US" sz="1400">
                          <a:solidFill>
                            <a:srgbClr val="333333"/>
                          </a:solidFill>
                          <a:effectLst/>
                          <a:latin typeface="仿宋_GB2312"/>
                          <a:ea typeface="宋体" panose="02010600030101010101" pitchFamily="2" charset="-122"/>
                        </a:rPr>
                        <a:t>技术</a:t>
                      </a:r>
                      <a:endParaRPr lang="zh-CN" altLang="en-US" sz="140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技术与设计</a:t>
                      </a:r>
                      <a:r>
                        <a:rPr lang="en-US" altLang="zh-CN" sz="1400" dirty="0">
                          <a:solidFill>
                            <a:srgbClr val="333333"/>
                          </a:solidFill>
                          <a:effectLst/>
                          <a:latin typeface="仿宋_GB2312"/>
                          <a:ea typeface="宋体" panose="02010600030101010101" pitchFamily="2" charset="-122"/>
                        </a:rPr>
                        <a:t>1</a:t>
                      </a:r>
                      <a:r>
                        <a:rPr lang="zh-CN" altLang="en-US" sz="1400" dirty="0">
                          <a:solidFill>
                            <a:srgbClr val="333333"/>
                          </a:solidFill>
                          <a:effectLst/>
                          <a:latin typeface="仿宋_GB2312"/>
                          <a:ea typeface="宋体" panose="02010600030101010101" pitchFamily="2" charset="-122"/>
                        </a:rPr>
                        <a:t>、技术与设计</a:t>
                      </a:r>
                      <a:r>
                        <a:rPr lang="en-US" altLang="zh-CN" sz="1400" dirty="0">
                          <a:solidFill>
                            <a:srgbClr val="333333"/>
                          </a:solidFill>
                          <a:effectLst/>
                          <a:latin typeface="仿宋_GB2312"/>
                          <a:ea typeface="宋体" panose="02010600030101010101" pitchFamily="2" charset="-122"/>
                        </a:rPr>
                        <a:t>2</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2000"/>
                        </a:lnSpc>
                        <a:spcAft>
                          <a:spcPts val="0"/>
                        </a:spcAft>
                      </a:pPr>
                      <a:r>
                        <a:rPr lang="zh-CN" altLang="en-US" sz="1400" dirty="0">
                          <a:solidFill>
                            <a:srgbClr val="333333"/>
                          </a:solidFill>
                          <a:effectLst/>
                          <a:latin typeface="仿宋_GB2312"/>
                          <a:ea typeface="宋体" panose="02010600030101010101" pitchFamily="2" charset="-122"/>
                        </a:rPr>
                        <a:t>电子控制技术</a:t>
                      </a:r>
                      <a:endParaRPr lang="zh-CN" altLang="en-US" sz="1400" dirty="0">
                        <a:solidFill>
                          <a:srgbClr val="333333"/>
                        </a:solidFill>
                        <a:effectLst/>
                        <a:latin typeface="宋体" panose="02010600030101010101" pitchFamily="2" charset="-122"/>
                        <a:ea typeface="宋体" panose="02010600030101010101" pitchFamily="2" charset="-122"/>
                      </a:endParaRPr>
                    </a:p>
                  </a:txBody>
                  <a:tcPr marL="60222" marR="602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Rectangle 1"/>
          <p:cNvSpPr>
            <a:spLocks noChangeArrowheads="1"/>
          </p:cNvSpPr>
          <p:nvPr/>
        </p:nvSpPr>
        <p:spPr bwMode="auto">
          <a:xfrm>
            <a:off x="176663" y="154695"/>
            <a:ext cx="845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800" b="1">
                <a:solidFill>
                  <a:schemeClr val="tx2"/>
                </a:solidFill>
                <a:latin typeface="Arial" panose="020B0604020202020204" pitchFamily="34" charset="0"/>
                <a:ea typeface="宋体" panose="02010600030101010101" pitchFamily="2" charset="-122"/>
              </a:defRPr>
            </a:lvl1pPr>
            <a:lvl2pPr marL="742950" indent="-285750">
              <a:defRPr sz="2800" b="1">
                <a:solidFill>
                  <a:schemeClr val="tx2"/>
                </a:solidFill>
                <a:latin typeface="Arial" panose="020B0604020202020204" pitchFamily="34" charset="0"/>
                <a:ea typeface="宋体" panose="02010600030101010101" pitchFamily="2" charset="-122"/>
              </a:defRPr>
            </a:lvl2pPr>
            <a:lvl3pPr marL="1143000" indent="-228600">
              <a:defRPr sz="2800" b="1">
                <a:solidFill>
                  <a:schemeClr val="tx2"/>
                </a:solidFill>
                <a:latin typeface="Arial" panose="020B0604020202020204" pitchFamily="34" charset="0"/>
                <a:ea typeface="宋体" panose="02010600030101010101" pitchFamily="2" charset="-122"/>
              </a:defRPr>
            </a:lvl3pPr>
            <a:lvl4pPr marL="1600200" indent="-228600">
              <a:defRPr sz="2800" b="1">
                <a:solidFill>
                  <a:schemeClr val="tx2"/>
                </a:solidFill>
                <a:latin typeface="Arial" panose="020B0604020202020204" pitchFamily="34" charset="0"/>
                <a:ea typeface="宋体" panose="02010600030101010101" pitchFamily="2" charset="-122"/>
              </a:defRPr>
            </a:lvl4pPr>
            <a:lvl5pPr marL="2057400" indent="-228600">
              <a:defRPr sz="2800" b="1">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2"/>
                </a:solidFill>
                <a:latin typeface="Arial" panose="020B0604020202020204" pitchFamily="34" charset="0"/>
                <a:ea typeface="宋体" panose="02010600030101010101" pitchFamily="2" charset="-122"/>
              </a:defRPr>
            </a:lvl9pPr>
          </a:lstStyle>
          <a:p>
            <a:r>
              <a:rPr lang="en-US" altLang="zh-CN" sz="2400" dirty="0" smtClean="0">
                <a:latin typeface="Times New Roman" panose="02020603050405020304" pitchFamily="18" charset="0"/>
                <a:cs typeface="Times New Roman" panose="02020603050405020304" pitchFamily="18" charset="0"/>
              </a:rPr>
              <a:t>201</a:t>
            </a:r>
            <a:r>
              <a:rPr lang="zh-CN" altLang="en-US" sz="2400" dirty="0" smtClean="0">
                <a:latin typeface="Times New Roman" panose="02020603050405020304" pitchFamily="18" charset="0"/>
                <a:cs typeface="Times New Roman" panose="02020603050405020304" pitchFamily="18" charset="0"/>
              </a:rPr>
              <a:t>４年</a:t>
            </a:r>
            <a:r>
              <a:rPr lang="zh-CN" altLang="en-US" sz="2400" dirty="0" smtClean="0"/>
              <a:t>调整</a:t>
            </a:r>
            <a:r>
              <a:rPr lang="en-US" altLang="zh-CN" sz="2400" dirty="0"/>
              <a:t>《</a:t>
            </a:r>
            <a:r>
              <a:rPr lang="zh-CN" altLang="en-US" sz="2400" dirty="0"/>
              <a:t>浙江省普通高中学科教学指导意见</a:t>
            </a:r>
            <a:r>
              <a:rPr lang="en-US" altLang="zh-CN" sz="2400" dirty="0"/>
              <a:t>》</a:t>
            </a:r>
            <a:endParaRPr lang="zh-CN" altLang="en-US" dirty="0"/>
          </a:p>
        </p:txBody>
      </p:sp>
    </p:spTree>
    <p:extLst>
      <p:ext uri="{BB962C8B-B14F-4D97-AF65-F5344CB8AC3E}">
        <p14:creationId xmlns:p14="http://schemas.microsoft.com/office/powerpoint/2010/main" val="1249549964"/>
      </p:ext>
    </p:extLst>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1026"/>
          <p:cNvSpPr txBox="1">
            <a:spLocks noChangeArrowheads="1"/>
          </p:cNvSpPr>
          <p:nvPr/>
        </p:nvSpPr>
        <p:spPr bwMode="auto">
          <a:xfrm>
            <a:off x="165598" y="2720975"/>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3600" dirty="0">
                <a:solidFill>
                  <a:srgbClr val="FF0000"/>
                </a:solidFill>
                <a:ea typeface="黑体" panose="02010609060101010101" pitchFamily="49" charset="-122"/>
              </a:rPr>
              <a:t>二</a:t>
            </a:r>
            <a:r>
              <a:rPr lang="zh-CN" altLang="en-US" sz="3600" b="1" dirty="0" smtClean="0">
                <a:solidFill>
                  <a:srgbClr val="FF0000"/>
                </a:solidFill>
                <a:ea typeface="黑体" panose="02010609060101010101" pitchFamily="49" charset="-122"/>
              </a:rPr>
              <a:t>、浙江省新高考方案简介</a:t>
            </a:r>
            <a:endParaRPr lang="zh-CN" altLang="en-US" sz="3600" b="1" dirty="0">
              <a:solidFill>
                <a:srgbClr val="FF0000"/>
              </a:solidFill>
              <a:ea typeface="黑体" panose="02010609060101010101" pitchFamily="49" charset="-122"/>
            </a:endParaRPr>
          </a:p>
        </p:txBody>
      </p:sp>
      <p:sp>
        <p:nvSpPr>
          <p:cNvPr id="222211" name="Text Box 1027"/>
          <p:cNvSpPr txBox="1">
            <a:spLocks noChangeArrowheads="1"/>
          </p:cNvSpPr>
          <p:nvPr/>
        </p:nvSpPr>
        <p:spPr bwMode="auto">
          <a:xfrm>
            <a:off x="1239838" y="2354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Tree>
    <p:extLst>
      <p:ext uri="{BB962C8B-B14F-4D97-AF65-F5344CB8AC3E}">
        <p14:creationId xmlns:p14="http://schemas.microsoft.com/office/powerpoint/2010/main" val="387997937"/>
      </p:ext>
    </p:extLst>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3">
      <a:dk1>
        <a:srgbClr val="000000"/>
      </a:dk1>
      <a:lt1>
        <a:srgbClr val="FFFFFF"/>
      </a:lt1>
      <a:dk2>
        <a:srgbClr val="228A88"/>
      </a:dk2>
      <a:lt2>
        <a:srgbClr val="808080"/>
      </a:lt2>
      <a:accent1>
        <a:srgbClr val="CCCCFF"/>
      </a:accent1>
      <a:accent2>
        <a:srgbClr val="D18213"/>
      </a:accent2>
      <a:accent3>
        <a:srgbClr val="FFFFFF"/>
      </a:accent3>
      <a:accent4>
        <a:srgbClr val="000000"/>
      </a:accent4>
      <a:accent5>
        <a:srgbClr val="E2E2FF"/>
      </a:accent5>
      <a:accent6>
        <a:srgbClr val="BD7510"/>
      </a:accent6>
      <a:hlink>
        <a:srgbClr val="051AB3"/>
      </a:hlink>
      <a:folHlink>
        <a:srgbClr val="C0C0C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8575"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400050" marR="0" indent="-400050" algn="l" defTabSz="914400" rtl="0" eaLnBrk="1" fontAlgn="base" latinLnBrk="0" hangingPunct="1">
          <a:lnSpc>
            <a:spcPct val="100000"/>
          </a:lnSpc>
          <a:spcBef>
            <a:spcPct val="0"/>
          </a:spcBef>
          <a:spcAft>
            <a:spcPct val="20000"/>
          </a:spcAft>
          <a:buClr>
            <a:srgbClr val="228A88"/>
          </a:buClr>
          <a:buSzTx/>
          <a:buFont typeface="Wingdings 2" panose="05020102010507070707" pitchFamily="18" charset="2"/>
          <a:buNone/>
          <a:tabLst/>
          <a:defRPr kumimoji="0" lang="en-US" altLang="zh-CN" sz="28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defRPr>
        </a:defPPr>
      </a:lstStyle>
    </a:spDef>
    <a:lnDef>
      <a:spPr bwMode="auto">
        <a:xfrm>
          <a:off x="0" y="0"/>
          <a:ext cx="1" cy="1"/>
        </a:xfrm>
        <a:custGeom>
          <a:avLst/>
          <a:gdLst/>
          <a:ahLst/>
          <a:cxnLst/>
          <a:rect l="0" t="0" r="0" b="0"/>
          <a:pathLst/>
        </a:custGeom>
        <a:noFill/>
        <a:ln w="28575"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400050" marR="0" indent="-400050" algn="l" defTabSz="914400" rtl="0" eaLnBrk="1" fontAlgn="base" latinLnBrk="0" hangingPunct="1">
          <a:lnSpc>
            <a:spcPct val="100000"/>
          </a:lnSpc>
          <a:spcBef>
            <a:spcPct val="0"/>
          </a:spcBef>
          <a:spcAft>
            <a:spcPct val="20000"/>
          </a:spcAft>
          <a:buClr>
            <a:srgbClr val="228A88"/>
          </a:buClr>
          <a:buSzTx/>
          <a:buFont typeface="Wingdings 2" panose="05020102010507070707" pitchFamily="18" charset="2"/>
          <a:buNone/>
          <a:tabLst/>
          <a:defRPr kumimoji="0" lang="en-US" altLang="zh-CN" sz="2800" b="1" i="0" u="none" strike="noStrike" cap="none" normalizeH="0" baseline="0" smtClean="0">
            <a:ln>
              <a:noFill/>
            </a:ln>
            <a:solidFill>
              <a:schemeClr val="tx2"/>
            </a:solidFill>
            <a:effectLst/>
            <a:latin typeface="Arial" panose="020B0604020202020204" pitchFamily="34" charset="0"/>
            <a:ea typeface="宋体" panose="02010600030101010101" pitchFamily="2" charset="-122"/>
            <a:cs typeface="Arial" panose="020B0604020202020204" pitchFamily="34" charset="0"/>
          </a:defRPr>
        </a:defPPr>
      </a:lstStyle>
    </a:lnDef>
  </a:objectDefaults>
  <a:extraClrSchemeLst>
    <a:extraClrScheme>
      <a:clrScheme name="1_Default Design 1">
        <a:dk1>
          <a:srgbClr val="CCCCFF"/>
        </a:dk1>
        <a:lt1>
          <a:srgbClr val="FFFFFF"/>
        </a:lt1>
        <a:dk2>
          <a:srgbClr val="000000"/>
        </a:dk2>
        <a:lt2>
          <a:srgbClr val="808080"/>
        </a:lt2>
        <a:accent1>
          <a:srgbClr val="7889FB"/>
        </a:accent1>
        <a:accent2>
          <a:srgbClr val="2DB6B3"/>
        </a:accent2>
        <a:accent3>
          <a:srgbClr val="AAAAAA"/>
        </a:accent3>
        <a:accent4>
          <a:srgbClr val="DADADA"/>
        </a:accent4>
        <a:accent5>
          <a:srgbClr val="BEC4FD"/>
        </a:accent5>
        <a:accent6>
          <a:srgbClr val="28A5A2"/>
        </a:accent6>
        <a:hlink>
          <a:srgbClr val="C0C0C0"/>
        </a:hlink>
        <a:folHlink>
          <a:srgbClr val="D18213"/>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228A88"/>
        </a:dk2>
        <a:lt2>
          <a:srgbClr val="808080"/>
        </a:lt2>
        <a:accent1>
          <a:srgbClr val="CCCCFF"/>
        </a:accent1>
        <a:accent2>
          <a:srgbClr val="2DB6B3"/>
        </a:accent2>
        <a:accent3>
          <a:srgbClr val="FFFFFF"/>
        </a:accent3>
        <a:accent4>
          <a:srgbClr val="000000"/>
        </a:accent4>
        <a:accent5>
          <a:srgbClr val="E2E2FF"/>
        </a:accent5>
        <a:accent6>
          <a:srgbClr val="28A5A2"/>
        </a:accent6>
        <a:hlink>
          <a:srgbClr val="051AB3"/>
        </a:hlink>
        <a:folHlink>
          <a:srgbClr val="D1821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228A88"/>
        </a:dk2>
        <a:lt2>
          <a:srgbClr val="808080"/>
        </a:lt2>
        <a:accent1>
          <a:srgbClr val="CCCCFF"/>
        </a:accent1>
        <a:accent2>
          <a:srgbClr val="D18213"/>
        </a:accent2>
        <a:accent3>
          <a:srgbClr val="FFFFFF"/>
        </a:accent3>
        <a:accent4>
          <a:srgbClr val="000000"/>
        </a:accent4>
        <a:accent5>
          <a:srgbClr val="E2E2FF"/>
        </a:accent5>
        <a:accent6>
          <a:srgbClr val="BD7510"/>
        </a:accent6>
        <a:hlink>
          <a:srgbClr val="051AB3"/>
        </a:hlink>
        <a:folHlink>
          <a:srgbClr val="C0C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18716</TotalTime>
  <Words>2968</Words>
  <Application>Microsoft Office PowerPoint</Application>
  <PresentationFormat>全屏显示(4:3)</PresentationFormat>
  <Paragraphs>727</Paragraphs>
  <Slides>53</Slides>
  <Notes>2</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53</vt:i4>
      </vt:variant>
    </vt:vector>
  </HeadingPairs>
  <TitlesOfParts>
    <vt:vector size="69" baseType="lpstr">
      <vt:lpstr>仿宋_GB2312</vt:lpstr>
      <vt:lpstr>黑体</vt:lpstr>
      <vt:lpstr>华文楷体</vt:lpstr>
      <vt:lpstr>华文新魏</vt:lpstr>
      <vt:lpstr>楷体</vt:lpstr>
      <vt:lpstr>楷体_GB2312</vt:lpstr>
      <vt:lpstr>宋体</vt:lpstr>
      <vt:lpstr>微软雅黑</vt:lpstr>
      <vt:lpstr>幼圆</vt:lpstr>
      <vt:lpstr>Arial</vt:lpstr>
      <vt:lpstr>Times New Roman</vt:lpstr>
      <vt:lpstr>Verdana</vt:lpstr>
      <vt:lpstr>Wingdings</vt:lpstr>
      <vt:lpstr>Wingdings 2</vt:lpstr>
      <vt:lpstr>1_Default Design</vt:lpstr>
      <vt:lpstr>图表</vt:lpstr>
      <vt:lpstr>新高考背景下的高中信息技术课程设计与实施</vt:lpstr>
      <vt:lpstr>PowerPoint 演示文稿</vt:lpstr>
      <vt:lpstr>浙江省普通高中课程改革：</vt:lpstr>
      <vt:lpstr>教育部方案——课程设置及说明</vt:lpstr>
      <vt:lpstr>浙江省高中新课程实验第一阶段学分要求——2006年始</vt:lpstr>
      <vt:lpstr>PowerPoint 演示文稿</vt:lpstr>
      <vt:lpstr>PowerPoint 演示文稿</vt:lpstr>
      <vt:lpstr>PowerPoint 演示文稿</vt:lpstr>
      <vt:lpstr>PowerPoint 演示文稿</vt:lpstr>
      <vt:lpstr>浙江省原高考方案</vt:lpstr>
      <vt:lpstr>理念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浙江省高中信息技术评价历程：</vt:lpstr>
      <vt:lpstr>PowerPoint 演示文稿</vt:lpstr>
      <vt:lpstr>PowerPoint 演示文稿</vt:lpstr>
      <vt:lpstr>PowerPoint 演示文稿</vt:lpstr>
      <vt:lpstr>PowerPoint 演示文稿</vt:lpstr>
      <vt:lpstr>PowerPoint 演示文稿</vt:lpstr>
      <vt:lpstr>2015年技术学考测试卷</vt:lpstr>
      <vt:lpstr>PowerPoint 演示文稿</vt:lpstr>
      <vt:lpstr>2006年（第一阶段）浙江省高中信息技术课程模块与学分设置表</vt:lpstr>
      <vt:lpstr>模块修习情况: </vt:lpstr>
      <vt:lpstr>PowerPoint 演示文稿</vt:lpstr>
      <vt:lpstr>PowerPoint 演示文稿</vt:lpstr>
      <vt:lpstr>教学内容调整</vt:lpstr>
      <vt:lpstr>PowerPoint 演示文稿</vt:lpstr>
      <vt:lpstr>浙江省义务教育阶段信息技术教学：</vt:lpstr>
      <vt:lpstr>PowerPoint 演示文稿</vt:lpstr>
      <vt:lpstr>PowerPoint 演示文稿</vt:lpstr>
      <vt:lpstr>PowerPoint 演示文稿</vt:lpstr>
      <vt:lpstr>PowerPoint 演示文稿</vt:lpstr>
      <vt:lpstr>选修</vt:lpstr>
      <vt:lpstr>信息技术学科知识拓展类选修课程类型及定位</vt:lpstr>
      <vt:lpstr>必修内容与3类知识拓展类选修课程之间的关系</vt:lpstr>
      <vt:lpstr>PowerPoint 演示文稿</vt:lpstr>
      <vt:lpstr>PowerPoint 演示文稿</vt:lpstr>
      <vt:lpstr>2014年        增加限定选修模块——算法与程序设计，作为高考加试模块</vt:lpstr>
      <vt:lpstr>PowerPoint 演示文稿</vt:lpstr>
      <vt:lpstr>PowerPoint 演示文稿</vt:lpstr>
      <vt:lpstr>PowerPoint 演示文稿</vt:lpstr>
      <vt:lpstr>开课：</vt:lpstr>
      <vt:lpstr>教学：</vt:lpstr>
      <vt:lpstr>师资：</vt:lpstr>
      <vt:lpstr>问题与挑战：</vt:lpstr>
      <vt:lpstr>PowerPoint 演示文稿</vt:lpstr>
    </vt:vector>
  </TitlesOfParts>
  <Company>IBM HRL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HRL template</dc:title>
  <dc:subject>IBM Presentation</dc:subject>
  <dc:creator>IBM Haifa Labs</dc:creator>
  <cp:lastModifiedBy>魏雄鹰</cp:lastModifiedBy>
  <cp:revision>1274</cp:revision>
  <dcterms:created xsi:type="dcterms:W3CDTF">2002-08-23T15:26:08Z</dcterms:created>
  <dcterms:modified xsi:type="dcterms:W3CDTF">2015-10-29T14:51:08Z</dcterms:modified>
</cp:coreProperties>
</file>